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saveSubsetFonts="1">
  <p:sldMasterIdLst>
    <p:sldMasterId id="2147483648" r:id="rId1"/>
  </p:sldMasterIdLst>
  <p:notesMasterIdLst>
    <p:notesMasterId r:id="rId30"/>
  </p:notesMasterIdLst>
  <p:sldIdLst>
    <p:sldId id="256" r:id="rId2"/>
    <p:sldId id="258" r:id="rId3"/>
    <p:sldId id="257" r:id="rId4"/>
    <p:sldId id="275" r:id="rId5"/>
    <p:sldId id="277" r:id="rId6"/>
    <p:sldId id="276" r:id="rId7"/>
    <p:sldId id="271" r:id="rId8"/>
    <p:sldId id="278" r:id="rId9"/>
    <p:sldId id="272" r:id="rId10"/>
    <p:sldId id="280" r:id="rId11"/>
    <p:sldId id="285" r:id="rId12"/>
    <p:sldId id="286" r:id="rId13"/>
    <p:sldId id="282" r:id="rId14"/>
    <p:sldId id="283" r:id="rId15"/>
    <p:sldId id="284" r:id="rId16"/>
    <p:sldId id="273" r:id="rId17"/>
    <p:sldId id="287" r:id="rId18"/>
    <p:sldId id="288" r:id="rId19"/>
    <p:sldId id="292" r:id="rId20"/>
    <p:sldId id="289" r:id="rId21"/>
    <p:sldId id="293" r:id="rId22"/>
    <p:sldId id="294" r:id="rId23"/>
    <p:sldId id="290" r:id="rId24"/>
    <p:sldId id="295" r:id="rId25"/>
    <p:sldId id="296" r:id="rId26"/>
    <p:sldId id="274" r:id="rId27"/>
    <p:sldId id="297" r:id="rId28"/>
    <p:sldId id="298"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微軟正黑體" panose="020B0604030504040204" pitchFamily="34" charset="-12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424D34"/>
    <a:srgbClr val="FDEECC"/>
    <a:srgbClr val="A58E74"/>
    <a:srgbClr val="424530"/>
    <a:srgbClr val="1C1C1C"/>
    <a:srgbClr val="B1A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13" autoAdjust="0"/>
    <p:restoredTop sz="86244" autoAdjust="0"/>
  </p:normalViewPr>
  <p:slideViewPr>
    <p:cSldViewPr>
      <p:cViewPr varScale="1">
        <p:scale>
          <a:sx n="56" d="100"/>
          <a:sy n="56" d="100"/>
        </p:scale>
        <p:origin x="42" y="7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鄭鈺均" userId="5266cb81-9561-4ed6-905b-df91ecb637b6" providerId="ADAL" clId="{7F4AA86F-46AB-45A1-A95F-13C02854DAC4}"/>
    <pc:docChg chg="undo custSel modSld">
      <pc:chgData name="鄭鈺均" userId="5266cb81-9561-4ed6-905b-df91ecb637b6" providerId="ADAL" clId="{7F4AA86F-46AB-45A1-A95F-13C02854DAC4}" dt="2023-07-01T08:08:31.580" v="1144" actId="14100"/>
      <pc:docMkLst>
        <pc:docMk/>
      </pc:docMkLst>
      <pc:sldChg chg="modSp mod">
        <pc:chgData name="鄭鈺均" userId="5266cb81-9561-4ed6-905b-df91ecb637b6" providerId="ADAL" clId="{7F4AA86F-46AB-45A1-A95F-13C02854DAC4}" dt="2023-07-01T08:08:31.580" v="1144" actId="14100"/>
        <pc:sldMkLst>
          <pc:docMk/>
          <pc:sldMk cId="0" sldId="258"/>
        </pc:sldMkLst>
        <pc:spChg chg="mod">
          <ac:chgData name="鄭鈺均" userId="5266cb81-9561-4ed6-905b-df91ecb637b6" providerId="ADAL" clId="{7F4AA86F-46AB-45A1-A95F-13C02854DAC4}" dt="2023-07-01T08:08:31.580" v="1144" actId="14100"/>
          <ac:spMkLst>
            <pc:docMk/>
            <pc:sldMk cId="0" sldId="258"/>
            <ac:spMk id="127" creationId="{2196B704-2294-4C60-82CA-530F0F713329}"/>
          </ac:spMkLst>
        </pc:spChg>
        <pc:spChg chg="mod">
          <ac:chgData name="鄭鈺均" userId="5266cb81-9561-4ed6-905b-df91ecb637b6" providerId="ADAL" clId="{7F4AA86F-46AB-45A1-A95F-13C02854DAC4}" dt="2023-07-01T08:08:28.430" v="1143" actId="14100"/>
          <ac:spMkLst>
            <pc:docMk/>
            <pc:sldMk cId="0" sldId="258"/>
            <ac:spMk id="137" creationId="{209C07D7-3C11-48C6-9D72-CD266B33AC71}"/>
          </ac:spMkLst>
        </pc:spChg>
        <pc:spChg chg="mod">
          <ac:chgData name="鄭鈺均" userId="5266cb81-9561-4ed6-905b-df91ecb637b6" providerId="ADAL" clId="{7F4AA86F-46AB-45A1-A95F-13C02854DAC4}" dt="2023-07-01T08:08:25.981" v="1142" actId="14100"/>
          <ac:spMkLst>
            <pc:docMk/>
            <pc:sldMk cId="0" sldId="258"/>
            <ac:spMk id="138" creationId="{92322CF9-3D62-413C-AB2B-94ABA5973EFF}"/>
          </ac:spMkLst>
        </pc:spChg>
        <pc:spChg chg="mod">
          <ac:chgData name="鄭鈺均" userId="5266cb81-9561-4ed6-905b-df91ecb637b6" providerId="ADAL" clId="{7F4AA86F-46AB-45A1-A95F-13C02854DAC4}" dt="2023-07-01T08:08:22.841" v="1141" actId="14100"/>
          <ac:spMkLst>
            <pc:docMk/>
            <pc:sldMk cId="0" sldId="258"/>
            <ac:spMk id="139" creationId="{5A92D382-C4CC-48D6-AB8C-FAC8BB26F55D}"/>
          </ac:spMkLst>
        </pc:spChg>
        <pc:spChg chg="mod">
          <ac:chgData name="鄭鈺均" userId="5266cb81-9561-4ed6-905b-df91ecb637b6" providerId="ADAL" clId="{7F4AA86F-46AB-45A1-A95F-13C02854DAC4}" dt="2023-07-01T08:08:17.573" v="1140" actId="14100"/>
          <ac:spMkLst>
            <pc:docMk/>
            <pc:sldMk cId="0" sldId="258"/>
            <ac:spMk id="140" creationId="{ACF117FD-F357-4F10-8F10-9D6E0F4FACCF}"/>
          </ac:spMkLst>
        </pc:spChg>
      </pc:sldChg>
      <pc:sldChg chg="modSp mod">
        <pc:chgData name="鄭鈺均" userId="5266cb81-9561-4ed6-905b-df91ecb637b6" providerId="ADAL" clId="{7F4AA86F-46AB-45A1-A95F-13C02854DAC4}" dt="2023-07-01T08:07:56.885" v="1122" actId="14100"/>
        <pc:sldMkLst>
          <pc:docMk/>
          <pc:sldMk cId="2018586835" sldId="274"/>
        </pc:sldMkLst>
        <pc:spChg chg="mod">
          <ac:chgData name="鄭鈺均" userId="5266cb81-9561-4ed6-905b-df91ecb637b6" providerId="ADAL" clId="{7F4AA86F-46AB-45A1-A95F-13C02854DAC4}" dt="2023-07-01T08:07:50.295" v="1121" actId="14100"/>
          <ac:spMkLst>
            <pc:docMk/>
            <pc:sldMk cId="2018586835" sldId="274"/>
            <ac:spMk id="4" creationId="{00000000-0000-0000-0000-000000000000}"/>
          </ac:spMkLst>
        </pc:spChg>
        <pc:spChg chg="mod">
          <ac:chgData name="鄭鈺均" userId="5266cb81-9561-4ed6-905b-df91ecb637b6" providerId="ADAL" clId="{7F4AA86F-46AB-45A1-A95F-13C02854DAC4}" dt="2023-07-01T08:07:56.885" v="1122" actId="14100"/>
          <ac:spMkLst>
            <pc:docMk/>
            <pc:sldMk cId="2018586835" sldId="274"/>
            <ac:spMk id="8" creationId="{17754BDA-AF8B-466D-A368-16EF14601CAC}"/>
          </ac:spMkLst>
        </pc:spChg>
      </pc:sldChg>
      <pc:sldChg chg="modSp mod">
        <pc:chgData name="鄭鈺均" userId="5266cb81-9561-4ed6-905b-df91ecb637b6" providerId="ADAL" clId="{7F4AA86F-46AB-45A1-A95F-13C02854DAC4}" dt="2023-07-01T07:14:44.939" v="979" actId="20577"/>
        <pc:sldMkLst>
          <pc:docMk/>
          <pc:sldMk cId="2286044442" sldId="275"/>
        </pc:sldMkLst>
        <pc:spChg chg="mod">
          <ac:chgData name="鄭鈺均" userId="5266cb81-9561-4ed6-905b-df91ecb637b6" providerId="ADAL" clId="{7F4AA86F-46AB-45A1-A95F-13C02854DAC4}" dt="2023-07-01T07:14:44.939" v="979" actId="20577"/>
          <ac:spMkLst>
            <pc:docMk/>
            <pc:sldMk cId="2286044442" sldId="275"/>
            <ac:spMk id="2" creationId="{CC82E4F4-7A53-4917-AB26-F726CF446B7B}"/>
          </ac:spMkLst>
        </pc:spChg>
      </pc:sldChg>
      <pc:sldChg chg="modSp mod modNotesTx">
        <pc:chgData name="鄭鈺均" userId="5266cb81-9561-4ed6-905b-df91ecb637b6" providerId="ADAL" clId="{7F4AA86F-46AB-45A1-A95F-13C02854DAC4}" dt="2023-06-26T15:26:16.066" v="330" actId="1036"/>
        <pc:sldMkLst>
          <pc:docMk/>
          <pc:sldMk cId="3726704905" sldId="277"/>
        </pc:sldMkLst>
        <pc:spChg chg="mod">
          <ac:chgData name="鄭鈺均" userId="5266cb81-9561-4ed6-905b-df91ecb637b6" providerId="ADAL" clId="{7F4AA86F-46AB-45A1-A95F-13C02854DAC4}" dt="2023-06-26T15:25:47.136" v="327" actId="20577"/>
          <ac:spMkLst>
            <pc:docMk/>
            <pc:sldMk cId="3726704905" sldId="277"/>
            <ac:spMk id="2" creationId="{CC82E4F4-7A53-4917-AB26-F726CF446B7B}"/>
          </ac:spMkLst>
        </pc:spChg>
        <pc:spChg chg="mod">
          <ac:chgData name="鄭鈺均" userId="5266cb81-9561-4ed6-905b-df91ecb637b6" providerId="ADAL" clId="{7F4AA86F-46AB-45A1-A95F-13C02854DAC4}" dt="2023-06-26T15:26:16.066" v="330" actId="1036"/>
          <ac:spMkLst>
            <pc:docMk/>
            <pc:sldMk cId="3726704905" sldId="277"/>
            <ac:spMk id="10" creationId="{20AC8961-B0DB-420C-8D97-6BA811C4622A}"/>
          </ac:spMkLst>
        </pc:spChg>
      </pc:sldChg>
      <pc:sldChg chg="modSp mod">
        <pc:chgData name="鄭鈺均" userId="5266cb81-9561-4ed6-905b-df91ecb637b6" providerId="ADAL" clId="{7F4AA86F-46AB-45A1-A95F-13C02854DAC4}" dt="2023-06-26T14:42:41.802" v="1" actId="20577"/>
        <pc:sldMkLst>
          <pc:docMk/>
          <pc:sldMk cId="1994133597" sldId="278"/>
        </pc:sldMkLst>
        <pc:spChg chg="mod">
          <ac:chgData name="鄭鈺均" userId="5266cb81-9561-4ed6-905b-df91ecb637b6" providerId="ADAL" clId="{7F4AA86F-46AB-45A1-A95F-13C02854DAC4}" dt="2023-06-26T14:42:41.802" v="1" actId="20577"/>
          <ac:spMkLst>
            <pc:docMk/>
            <pc:sldMk cId="1994133597" sldId="278"/>
            <ac:spMk id="2" creationId="{CC82E4F4-7A53-4917-AB26-F726CF446B7B}"/>
          </ac:spMkLst>
        </pc:spChg>
      </pc:sldChg>
      <pc:sldChg chg="modSp mod">
        <pc:chgData name="鄭鈺均" userId="5266cb81-9561-4ed6-905b-df91ecb637b6" providerId="ADAL" clId="{7F4AA86F-46AB-45A1-A95F-13C02854DAC4}" dt="2023-07-01T07:17:25.882" v="1014" actId="14100"/>
        <pc:sldMkLst>
          <pc:docMk/>
          <pc:sldMk cId="3338213814" sldId="285"/>
        </pc:sldMkLst>
        <pc:spChg chg="mod">
          <ac:chgData name="鄭鈺均" userId="5266cb81-9561-4ed6-905b-df91ecb637b6" providerId="ADAL" clId="{7F4AA86F-46AB-45A1-A95F-13C02854DAC4}" dt="2023-07-01T07:17:00.087" v="1010" actId="20577"/>
          <ac:spMkLst>
            <pc:docMk/>
            <pc:sldMk cId="3338213814" sldId="285"/>
            <ac:spMk id="2" creationId="{CC82E4F4-7A53-4917-AB26-F726CF446B7B}"/>
          </ac:spMkLst>
        </pc:spChg>
        <pc:spChg chg="mod">
          <ac:chgData name="鄭鈺均" userId="5266cb81-9561-4ed6-905b-df91ecb637b6" providerId="ADAL" clId="{7F4AA86F-46AB-45A1-A95F-13C02854DAC4}" dt="2023-07-01T07:16:39.281" v="986" actId="1076"/>
          <ac:spMkLst>
            <pc:docMk/>
            <pc:sldMk cId="3338213814" sldId="285"/>
            <ac:spMk id="12" creationId="{463143F8-CCDC-4948-BC97-F40EABC7AD6C}"/>
          </ac:spMkLst>
        </pc:spChg>
        <pc:spChg chg="mod">
          <ac:chgData name="鄭鈺均" userId="5266cb81-9561-4ed6-905b-df91ecb637b6" providerId="ADAL" clId="{7F4AA86F-46AB-45A1-A95F-13C02854DAC4}" dt="2023-07-01T07:17:13.263" v="1012" actId="1076"/>
          <ac:spMkLst>
            <pc:docMk/>
            <pc:sldMk cId="3338213814" sldId="285"/>
            <ac:spMk id="14" creationId="{3111F8EA-8C37-4BF7-8BFB-73CD73D3B2CE}"/>
          </ac:spMkLst>
        </pc:spChg>
        <pc:spChg chg="mod">
          <ac:chgData name="鄭鈺均" userId="5266cb81-9561-4ed6-905b-df91ecb637b6" providerId="ADAL" clId="{7F4AA86F-46AB-45A1-A95F-13C02854DAC4}" dt="2023-07-01T07:17:25.882" v="1014" actId="14100"/>
          <ac:spMkLst>
            <pc:docMk/>
            <pc:sldMk cId="3338213814" sldId="285"/>
            <ac:spMk id="15" creationId="{BA976ED1-7021-4C8A-A378-B8636E3A855D}"/>
          </ac:spMkLst>
        </pc:spChg>
        <pc:spChg chg="mod">
          <ac:chgData name="鄭鈺均" userId="5266cb81-9561-4ed6-905b-df91ecb637b6" providerId="ADAL" clId="{7F4AA86F-46AB-45A1-A95F-13C02854DAC4}" dt="2023-07-01T07:17:09.182" v="1011" actId="1076"/>
          <ac:spMkLst>
            <pc:docMk/>
            <pc:sldMk cId="3338213814" sldId="285"/>
            <ac:spMk id="16" creationId="{C04F847F-D09A-4504-B121-260ABF9B05A0}"/>
          </ac:spMkLst>
        </pc:spChg>
      </pc:sldChg>
      <pc:sldChg chg="modSp mod">
        <pc:chgData name="鄭鈺均" userId="5266cb81-9561-4ed6-905b-df91ecb637b6" providerId="ADAL" clId="{7F4AA86F-46AB-45A1-A95F-13C02854DAC4}" dt="2023-06-26T14:45:44.416" v="21" actId="14100"/>
        <pc:sldMkLst>
          <pc:docMk/>
          <pc:sldMk cId="398250726" sldId="286"/>
        </pc:sldMkLst>
        <pc:spChg chg="mod">
          <ac:chgData name="鄭鈺均" userId="5266cb81-9561-4ed6-905b-df91ecb637b6" providerId="ADAL" clId="{7F4AA86F-46AB-45A1-A95F-13C02854DAC4}" dt="2023-06-26T14:45:44.416" v="21" actId="14100"/>
          <ac:spMkLst>
            <pc:docMk/>
            <pc:sldMk cId="398250726" sldId="286"/>
            <ac:spMk id="2" creationId="{CC82E4F4-7A53-4917-AB26-F726CF446B7B}"/>
          </ac:spMkLst>
        </pc:spChg>
      </pc:sldChg>
      <pc:sldChg chg="addSp modSp">
        <pc:chgData name="鄭鈺均" userId="5266cb81-9561-4ed6-905b-df91ecb637b6" providerId="ADAL" clId="{7F4AA86F-46AB-45A1-A95F-13C02854DAC4}" dt="2023-06-26T15:45:50.707" v="532"/>
        <pc:sldMkLst>
          <pc:docMk/>
          <pc:sldMk cId="4242287847" sldId="287"/>
        </pc:sldMkLst>
        <pc:spChg chg="add mod">
          <ac:chgData name="鄭鈺均" userId="5266cb81-9561-4ed6-905b-df91ecb637b6" providerId="ADAL" clId="{7F4AA86F-46AB-45A1-A95F-13C02854DAC4}" dt="2023-06-26T15:45:50.707" v="532"/>
          <ac:spMkLst>
            <pc:docMk/>
            <pc:sldMk cId="4242287847" sldId="287"/>
            <ac:spMk id="24" creationId="{EF15ED74-FD9F-40FB-BF57-CE08613DE854}"/>
          </ac:spMkLst>
        </pc:spChg>
      </pc:sldChg>
      <pc:sldChg chg="modNotesTx">
        <pc:chgData name="鄭鈺均" userId="5266cb81-9561-4ed6-905b-df91ecb637b6" providerId="ADAL" clId="{7F4AA86F-46AB-45A1-A95F-13C02854DAC4}" dt="2023-06-26T15:35:10" v="475" actId="20577"/>
        <pc:sldMkLst>
          <pc:docMk/>
          <pc:sldMk cId="2521362817" sldId="289"/>
        </pc:sldMkLst>
      </pc:sldChg>
      <pc:sldChg chg="addSp delSp modSp mod">
        <pc:chgData name="鄭鈺均" userId="5266cb81-9561-4ed6-905b-df91ecb637b6" providerId="ADAL" clId="{7F4AA86F-46AB-45A1-A95F-13C02854DAC4}" dt="2023-06-26T15:28:56.410" v="333" actId="1037"/>
        <pc:sldMkLst>
          <pc:docMk/>
          <pc:sldMk cId="1767966671" sldId="292"/>
        </pc:sldMkLst>
        <pc:spChg chg="mod">
          <ac:chgData name="鄭鈺均" userId="5266cb81-9561-4ed6-905b-df91ecb637b6" providerId="ADAL" clId="{7F4AA86F-46AB-45A1-A95F-13C02854DAC4}" dt="2023-06-26T14:50:55.244" v="33" actId="20577"/>
          <ac:spMkLst>
            <pc:docMk/>
            <pc:sldMk cId="1767966671" sldId="292"/>
            <ac:spMk id="2" creationId="{CC82E4F4-7A53-4917-AB26-F726CF446B7B}"/>
          </ac:spMkLst>
        </pc:spChg>
        <pc:spChg chg="mod">
          <ac:chgData name="鄭鈺均" userId="5266cb81-9561-4ed6-905b-df91ecb637b6" providerId="ADAL" clId="{7F4AA86F-46AB-45A1-A95F-13C02854DAC4}" dt="2023-06-26T15:02:57.758" v="52" actId="1036"/>
          <ac:spMkLst>
            <pc:docMk/>
            <pc:sldMk cId="1767966671" sldId="292"/>
            <ac:spMk id="14" creationId="{AD8AC76A-DB63-4009-B2F6-8B87404E382A}"/>
          </ac:spMkLst>
        </pc:spChg>
        <pc:spChg chg="mod">
          <ac:chgData name="鄭鈺均" userId="5266cb81-9561-4ed6-905b-df91ecb637b6" providerId="ADAL" clId="{7F4AA86F-46AB-45A1-A95F-13C02854DAC4}" dt="2023-06-26T15:28:52.649" v="331" actId="1038"/>
          <ac:spMkLst>
            <pc:docMk/>
            <pc:sldMk cId="1767966671" sldId="292"/>
            <ac:spMk id="18" creationId="{F575A25D-BCFB-4EEC-82EC-F51A6BC5AB8C}"/>
          </ac:spMkLst>
        </pc:spChg>
        <pc:spChg chg="mod">
          <ac:chgData name="鄭鈺均" userId="5266cb81-9561-4ed6-905b-df91ecb637b6" providerId="ADAL" clId="{7F4AA86F-46AB-45A1-A95F-13C02854DAC4}" dt="2023-06-26T15:28:56.410" v="333" actId="1037"/>
          <ac:spMkLst>
            <pc:docMk/>
            <pc:sldMk cId="1767966671" sldId="292"/>
            <ac:spMk id="19" creationId="{246C4422-5261-469F-9C29-9AC215353980}"/>
          </ac:spMkLst>
        </pc:spChg>
        <pc:spChg chg="mod">
          <ac:chgData name="鄭鈺均" userId="5266cb81-9561-4ed6-905b-df91ecb637b6" providerId="ADAL" clId="{7F4AA86F-46AB-45A1-A95F-13C02854DAC4}" dt="2023-06-26T15:04:25.385" v="63" actId="1038"/>
          <ac:spMkLst>
            <pc:docMk/>
            <pc:sldMk cId="1767966671" sldId="292"/>
            <ac:spMk id="21" creationId="{ADBA6730-4662-4551-98CF-696DAB6884EB}"/>
          </ac:spMkLst>
        </pc:spChg>
        <pc:spChg chg="mod">
          <ac:chgData name="鄭鈺均" userId="5266cb81-9561-4ed6-905b-df91ecb637b6" providerId="ADAL" clId="{7F4AA86F-46AB-45A1-A95F-13C02854DAC4}" dt="2023-06-26T14:51:05.267" v="34" actId="1076"/>
          <ac:spMkLst>
            <pc:docMk/>
            <pc:sldMk cId="1767966671" sldId="292"/>
            <ac:spMk id="32" creationId="{FE651DE1-B5F7-4D05-AE37-C4212E505BF7}"/>
          </ac:spMkLst>
        </pc:spChg>
        <pc:picChg chg="add mod ord">
          <ac:chgData name="鄭鈺均" userId="5266cb81-9561-4ed6-905b-df91ecb637b6" providerId="ADAL" clId="{7F4AA86F-46AB-45A1-A95F-13C02854DAC4}" dt="2023-06-26T15:02:52.440" v="51" actId="14100"/>
          <ac:picMkLst>
            <pc:docMk/>
            <pc:sldMk cId="1767966671" sldId="292"/>
            <ac:picMk id="5" creationId="{38BB2FAD-E6D5-4016-A9AB-844F268E31EA}"/>
          </ac:picMkLst>
        </pc:picChg>
        <pc:picChg chg="del">
          <ac:chgData name="鄭鈺均" userId="5266cb81-9561-4ed6-905b-df91ecb637b6" providerId="ADAL" clId="{7F4AA86F-46AB-45A1-A95F-13C02854DAC4}" dt="2023-06-26T15:04:03.006" v="58" actId="478"/>
          <ac:picMkLst>
            <pc:docMk/>
            <pc:sldMk cId="1767966671" sldId="292"/>
            <ac:picMk id="7" creationId="{9C5F7BF3-3CFB-4904-816E-F3B1DD1853F0}"/>
          </ac:picMkLst>
        </pc:picChg>
        <pc:picChg chg="del">
          <ac:chgData name="鄭鈺均" userId="5266cb81-9561-4ed6-905b-df91ecb637b6" providerId="ADAL" clId="{7F4AA86F-46AB-45A1-A95F-13C02854DAC4}" dt="2023-06-26T15:02:40.336" v="49" actId="478"/>
          <ac:picMkLst>
            <pc:docMk/>
            <pc:sldMk cId="1767966671" sldId="292"/>
            <ac:picMk id="9" creationId="{35E1DA9C-BB1D-4763-8287-D36E41778568}"/>
          </ac:picMkLst>
        </pc:picChg>
        <pc:picChg chg="add mod ord modCrop">
          <ac:chgData name="鄭鈺均" userId="5266cb81-9561-4ed6-905b-df91ecb637b6" providerId="ADAL" clId="{7F4AA86F-46AB-45A1-A95F-13C02854DAC4}" dt="2023-06-26T15:04:21.518" v="61" actId="14100"/>
          <ac:picMkLst>
            <pc:docMk/>
            <pc:sldMk cId="1767966671" sldId="292"/>
            <ac:picMk id="10" creationId="{D567633F-1AFB-4765-A384-1D428A5F01ED}"/>
          </ac:picMkLst>
        </pc:picChg>
      </pc:sldChg>
      <pc:sldChg chg="addSp delSp modSp mod">
        <pc:chgData name="鄭鈺均" userId="5266cb81-9561-4ed6-905b-df91ecb637b6" providerId="ADAL" clId="{7F4AA86F-46AB-45A1-A95F-13C02854DAC4}" dt="2023-07-01T07:21:05.560" v="1016" actId="14100"/>
        <pc:sldMkLst>
          <pc:docMk/>
          <pc:sldMk cId="553494712" sldId="294"/>
        </pc:sldMkLst>
        <pc:spChg chg="mod">
          <ac:chgData name="鄭鈺均" userId="5266cb81-9561-4ed6-905b-df91ecb637b6" providerId="ADAL" clId="{7F4AA86F-46AB-45A1-A95F-13C02854DAC4}" dt="2023-07-01T07:20:57.068" v="1015" actId="20577"/>
          <ac:spMkLst>
            <pc:docMk/>
            <pc:sldMk cId="553494712" sldId="294"/>
            <ac:spMk id="2" creationId="{CC82E4F4-7A53-4917-AB26-F726CF446B7B}"/>
          </ac:spMkLst>
        </pc:spChg>
        <pc:spChg chg="add mod">
          <ac:chgData name="鄭鈺均" userId="5266cb81-9561-4ed6-905b-df91ecb637b6" providerId="ADAL" clId="{7F4AA86F-46AB-45A1-A95F-13C02854DAC4}" dt="2023-06-26T15:44:52.324" v="525" actId="1076"/>
          <ac:spMkLst>
            <pc:docMk/>
            <pc:sldMk cId="553494712" sldId="294"/>
            <ac:spMk id="28" creationId="{E7FFE584-E6C0-4B3D-AA88-89102656AD09}"/>
          </ac:spMkLst>
        </pc:spChg>
        <pc:spChg chg="add del mod">
          <ac:chgData name="鄭鈺均" userId="5266cb81-9561-4ed6-905b-df91ecb637b6" providerId="ADAL" clId="{7F4AA86F-46AB-45A1-A95F-13C02854DAC4}" dt="2023-06-26T15:45:42.564" v="530" actId="478"/>
          <ac:spMkLst>
            <pc:docMk/>
            <pc:sldMk cId="553494712" sldId="294"/>
            <ac:spMk id="30" creationId="{78E67A93-903F-40E0-BB36-0EC263077196}"/>
          </ac:spMkLst>
        </pc:spChg>
        <pc:spChg chg="add mod">
          <ac:chgData name="鄭鈺均" userId="5266cb81-9561-4ed6-905b-df91ecb637b6" providerId="ADAL" clId="{7F4AA86F-46AB-45A1-A95F-13C02854DAC4}" dt="2023-06-26T15:46:07.397" v="535" actId="14100"/>
          <ac:spMkLst>
            <pc:docMk/>
            <pc:sldMk cId="553494712" sldId="294"/>
            <ac:spMk id="49" creationId="{4331D499-93E7-49EA-8156-17D45BBCFB7F}"/>
          </ac:spMkLst>
        </pc:spChg>
        <pc:spChg chg="add mod">
          <ac:chgData name="鄭鈺均" userId="5266cb81-9561-4ed6-905b-df91ecb637b6" providerId="ADAL" clId="{7F4AA86F-46AB-45A1-A95F-13C02854DAC4}" dt="2023-06-26T15:46:32.297" v="539" actId="1037"/>
          <ac:spMkLst>
            <pc:docMk/>
            <pc:sldMk cId="553494712" sldId="294"/>
            <ac:spMk id="50" creationId="{3C46C66A-601A-4C55-B3C5-F66303A9EF9D}"/>
          </ac:spMkLst>
        </pc:spChg>
        <pc:spChg chg="add mod">
          <ac:chgData name="鄭鈺均" userId="5266cb81-9561-4ed6-905b-df91ecb637b6" providerId="ADAL" clId="{7F4AA86F-46AB-45A1-A95F-13C02854DAC4}" dt="2023-07-01T07:21:05.560" v="1016" actId="14100"/>
          <ac:spMkLst>
            <pc:docMk/>
            <pc:sldMk cId="553494712" sldId="294"/>
            <ac:spMk id="51" creationId="{011B56C4-5FA7-4A61-A7AD-F71179A064E7}"/>
          </ac:spMkLst>
        </pc:spChg>
      </pc:sldChg>
      <pc:sldChg chg="addSp delSp modSp mod">
        <pc:chgData name="鄭鈺均" userId="5266cb81-9561-4ed6-905b-df91ecb637b6" providerId="ADAL" clId="{7F4AA86F-46AB-45A1-A95F-13C02854DAC4}" dt="2023-07-01T07:24:32.791" v="1077" actId="20577"/>
        <pc:sldMkLst>
          <pc:docMk/>
          <pc:sldMk cId="363314880" sldId="297"/>
        </pc:sldMkLst>
        <pc:spChg chg="mod">
          <ac:chgData name="鄭鈺均" userId="5266cb81-9561-4ed6-905b-df91ecb637b6" providerId="ADAL" clId="{7F4AA86F-46AB-45A1-A95F-13C02854DAC4}" dt="2023-06-26T15:56:53.104" v="845" actId="1076"/>
          <ac:spMkLst>
            <pc:docMk/>
            <pc:sldMk cId="363314880" sldId="297"/>
            <ac:spMk id="4" creationId="{00000000-0000-0000-0000-000000000000}"/>
          </ac:spMkLst>
        </pc:spChg>
        <pc:spChg chg="mod">
          <ac:chgData name="鄭鈺均" userId="5266cb81-9561-4ed6-905b-df91ecb637b6" providerId="ADAL" clId="{7F4AA86F-46AB-45A1-A95F-13C02854DAC4}" dt="2023-06-26T15:56:53.104" v="845" actId="1076"/>
          <ac:spMkLst>
            <pc:docMk/>
            <pc:sldMk cId="363314880" sldId="297"/>
            <ac:spMk id="6" creationId="{777AE80B-112C-4302-8804-AE361BD8EFE7}"/>
          </ac:spMkLst>
        </pc:spChg>
        <pc:spChg chg="add mod">
          <ac:chgData name="鄭鈺均" userId="5266cb81-9561-4ed6-905b-df91ecb637b6" providerId="ADAL" clId="{7F4AA86F-46AB-45A1-A95F-13C02854DAC4}" dt="2023-06-26T15:58:03.982" v="866" actId="14100"/>
          <ac:spMkLst>
            <pc:docMk/>
            <pc:sldMk cId="363314880" sldId="297"/>
            <ac:spMk id="13" creationId="{B669A436-E25F-4E20-9707-D930AD90A1CA}"/>
          </ac:spMkLst>
        </pc:spChg>
        <pc:spChg chg="add mod">
          <ac:chgData name="鄭鈺均" userId="5266cb81-9561-4ed6-905b-df91ecb637b6" providerId="ADAL" clId="{7F4AA86F-46AB-45A1-A95F-13C02854DAC4}" dt="2023-06-26T15:59:31.490" v="916" actId="14100"/>
          <ac:spMkLst>
            <pc:docMk/>
            <pc:sldMk cId="363314880" sldId="297"/>
            <ac:spMk id="14" creationId="{79A8FA81-4C35-40FF-9F95-07F2E963CB7D}"/>
          </ac:spMkLst>
        </pc:spChg>
        <pc:spChg chg="add mod">
          <ac:chgData name="鄭鈺均" userId="5266cb81-9561-4ed6-905b-df91ecb637b6" providerId="ADAL" clId="{7F4AA86F-46AB-45A1-A95F-13C02854DAC4}" dt="2023-06-26T16:02:23.971" v="931" actId="14100"/>
          <ac:spMkLst>
            <pc:docMk/>
            <pc:sldMk cId="363314880" sldId="297"/>
            <ac:spMk id="15" creationId="{644650EF-2272-483A-8938-8CD00817431E}"/>
          </ac:spMkLst>
        </pc:spChg>
        <pc:spChg chg="mod">
          <ac:chgData name="鄭鈺均" userId="5266cb81-9561-4ed6-905b-df91ecb637b6" providerId="ADAL" clId="{7F4AA86F-46AB-45A1-A95F-13C02854DAC4}" dt="2023-07-01T07:24:32.791" v="1077" actId="20577"/>
          <ac:spMkLst>
            <pc:docMk/>
            <pc:sldMk cId="363314880" sldId="297"/>
            <ac:spMk id="16" creationId="{E06D1C30-5E89-4F40-8E32-396F38C61160}"/>
          </ac:spMkLst>
        </pc:spChg>
        <pc:spChg chg="mod">
          <ac:chgData name="鄭鈺均" userId="5266cb81-9561-4ed6-905b-df91ecb637b6" providerId="ADAL" clId="{7F4AA86F-46AB-45A1-A95F-13C02854DAC4}" dt="2023-06-26T16:01:02.760" v="922" actId="14100"/>
          <ac:spMkLst>
            <pc:docMk/>
            <pc:sldMk cId="363314880" sldId="297"/>
            <ac:spMk id="24" creationId="{CE7726F4-9F63-4A3E-8FB7-0459437ADC27}"/>
          </ac:spMkLst>
        </pc:spChg>
        <pc:spChg chg="mod">
          <ac:chgData name="鄭鈺均" userId="5266cb81-9561-4ed6-905b-df91ecb637b6" providerId="ADAL" clId="{7F4AA86F-46AB-45A1-A95F-13C02854DAC4}" dt="2023-06-26T15:59:57.417" v="918" actId="14100"/>
          <ac:spMkLst>
            <pc:docMk/>
            <pc:sldMk cId="363314880" sldId="297"/>
            <ac:spMk id="25" creationId="{4201DA96-6083-4FC5-A1F9-B72CD5D054B2}"/>
          </ac:spMkLst>
        </pc:spChg>
        <pc:spChg chg="del mod">
          <ac:chgData name="鄭鈺均" userId="5266cb81-9561-4ed6-905b-df91ecb637b6" providerId="ADAL" clId="{7F4AA86F-46AB-45A1-A95F-13C02854DAC4}" dt="2023-06-26T16:01:40.075" v="923" actId="478"/>
          <ac:spMkLst>
            <pc:docMk/>
            <pc:sldMk cId="363314880" sldId="297"/>
            <ac:spMk id="26" creationId="{BE06B118-0B12-4AE5-84D7-1DCDFBBBE43D}"/>
          </ac:spMkLst>
        </pc:spChg>
        <pc:spChg chg="del mod">
          <ac:chgData name="鄭鈺均" userId="5266cb81-9561-4ed6-905b-df91ecb637b6" providerId="ADAL" clId="{7F4AA86F-46AB-45A1-A95F-13C02854DAC4}" dt="2023-06-26T16:01:43.365" v="924" actId="478"/>
          <ac:spMkLst>
            <pc:docMk/>
            <pc:sldMk cId="363314880" sldId="297"/>
            <ac:spMk id="28" creationId="{FDE86A7E-A412-449D-BD62-36038E5B451E}"/>
          </ac:spMkLst>
        </pc:spChg>
        <pc:spChg chg="del mod">
          <ac:chgData name="鄭鈺均" userId="5266cb81-9561-4ed6-905b-df91ecb637b6" providerId="ADAL" clId="{7F4AA86F-46AB-45A1-A95F-13C02854DAC4}" dt="2023-06-26T16:01:44.473" v="925" actId="478"/>
          <ac:spMkLst>
            <pc:docMk/>
            <pc:sldMk cId="363314880" sldId="297"/>
            <ac:spMk id="29" creationId="{812D800A-9D3A-44DD-8936-708A615DEE36}"/>
          </ac:spMkLst>
        </pc:spChg>
        <pc:spChg chg="mod">
          <ac:chgData name="鄭鈺均" userId="5266cb81-9561-4ed6-905b-df91ecb637b6" providerId="ADAL" clId="{7F4AA86F-46AB-45A1-A95F-13C02854DAC4}" dt="2023-06-26T16:02:15.315" v="928" actId="14100"/>
          <ac:spMkLst>
            <pc:docMk/>
            <pc:sldMk cId="363314880" sldId="297"/>
            <ac:spMk id="30" creationId="{5B09FC7E-EA90-44D5-89D3-FA5E26BC6B3E}"/>
          </ac:spMkLst>
        </pc:spChg>
      </pc:sldChg>
      <pc:sldChg chg="addSp delSp modSp mod">
        <pc:chgData name="鄭鈺均" userId="5266cb81-9561-4ed6-905b-df91ecb637b6" providerId="ADAL" clId="{7F4AA86F-46AB-45A1-A95F-13C02854DAC4}" dt="2023-07-01T08:07:32.385" v="1097" actId="1076"/>
        <pc:sldMkLst>
          <pc:docMk/>
          <pc:sldMk cId="4139473009" sldId="298"/>
        </pc:sldMkLst>
        <pc:spChg chg="mod">
          <ac:chgData name="鄭鈺均" userId="5266cb81-9561-4ed6-905b-df91ecb637b6" providerId="ADAL" clId="{7F4AA86F-46AB-45A1-A95F-13C02854DAC4}" dt="2023-07-01T08:07:32.385" v="1097" actId="1076"/>
          <ac:spMkLst>
            <pc:docMk/>
            <pc:sldMk cId="4139473009" sldId="298"/>
            <ac:spMk id="4" creationId="{00000000-0000-0000-0000-000000000000}"/>
          </ac:spMkLst>
        </pc:spChg>
        <pc:spChg chg="mod">
          <ac:chgData name="鄭鈺均" userId="5266cb81-9561-4ed6-905b-df91ecb637b6" providerId="ADAL" clId="{7F4AA86F-46AB-45A1-A95F-13C02854DAC4}" dt="2023-07-01T08:07:32.385" v="1097" actId="1076"/>
          <ac:spMkLst>
            <pc:docMk/>
            <pc:sldMk cId="4139473009" sldId="298"/>
            <ac:spMk id="6" creationId="{777AE80B-112C-4302-8804-AE361BD8EFE7}"/>
          </ac:spMkLst>
        </pc:spChg>
        <pc:spChg chg="mod">
          <ac:chgData name="鄭鈺均" userId="5266cb81-9561-4ed6-905b-df91ecb637b6" providerId="ADAL" clId="{7F4AA86F-46AB-45A1-A95F-13C02854DAC4}" dt="2023-07-01T06:38:33.614" v="976" actId="1036"/>
          <ac:spMkLst>
            <pc:docMk/>
            <pc:sldMk cId="4139473009" sldId="298"/>
            <ac:spMk id="7" creationId="{79640DD8-048D-48ED-A1B4-6456409920B2}"/>
          </ac:spMkLst>
        </pc:spChg>
        <pc:spChg chg="del mod">
          <ac:chgData name="鄭鈺均" userId="5266cb81-9561-4ed6-905b-df91ecb637b6" providerId="ADAL" clId="{7F4AA86F-46AB-45A1-A95F-13C02854DAC4}" dt="2023-07-01T06:38:26.013" v="974" actId="478"/>
          <ac:spMkLst>
            <pc:docMk/>
            <pc:sldMk cId="4139473009" sldId="298"/>
            <ac:spMk id="8" creationId="{30B63D1E-0D68-4919-AF4B-72E2FC4650ED}"/>
          </ac:spMkLst>
        </pc:spChg>
        <pc:spChg chg="mod">
          <ac:chgData name="鄭鈺均" userId="5266cb81-9561-4ed6-905b-df91ecb637b6" providerId="ADAL" clId="{7F4AA86F-46AB-45A1-A95F-13C02854DAC4}" dt="2023-07-01T06:38:45.250" v="978" actId="14100"/>
          <ac:spMkLst>
            <pc:docMk/>
            <pc:sldMk cId="4139473009" sldId="298"/>
            <ac:spMk id="9" creationId="{887C257D-1478-463F-B5F3-CA6239DFB892}"/>
          </ac:spMkLst>
        </pc:spChg>
        <pc:spChg chg="add mod">
          <ac:chgData name="鄭鈺均" userId="5266cb81-9561-4ed6-905b-df91ecb637b6" providerId="ADAL" clId="{7F4AA86F-46AB-45A1-A95F-13C02854DAC4}" dt="2023-07-01T06:38:12.709" v="970" actId="14100"/>
          <ac:spMkLst>
            <pc:docMk/>
            <pc:sldMk cId="4139473009" sldId="298"/>
            <ac:spMk id="10" creationId="{D2D9EA78-C3A0-45B1-846C-51D657170B19}"/>
          </ac:spMkLst>
        </pc:spChg>
        <pc:spChg chg="add mod">
          <ac:chgData name="鄭鈺均" userId="5266cb81-9561-4ed6-905b-df91ecb637b6" providerId="ADAL" clId="{7F4AA86F-46AB-45A1-A95F-13C02854DAC4}" dt="2023-07-01T06:38:23.259" v="973" actId="1035"/>
          <ac:spMkLst>
            <pc:docMk/>
            <pc:sldMk cId="4139473009" sldId="298"/>
            <ac:spMk id="11" creationId="{F1D506B9-8237-43E5-97CA-71B30F02F889}"/>
          </ac:spMkLst>
        </pc:spChg>
        <pc:spChg chg="mod">
          <ac:chgData name="鄭鈺均" userId="5266cb81-9561-4ed6-905b-df91ecb637b6" providerId="ADAL" clId="{7F4AA86F-46AB-45A1-A95F-13C02854DAC4}" dt="2023-07-01T06:37:49.631" v="966" actId="1076"/>
          <ac:spMkLst>
            <pc:docMk/>
            <pc:sldMk cId="4139473009" sldId="298"/>
            <ac:spMk id="16" creationId="{E06D1C30-5E89-4F40-8E32-396F38C61160}"/>
          </ac:spMkLst>
        </pc:spChg>
      </pc:sldChg>
    </pc:docChg>
  </pc:docChgLst>
  <pc:docChgLst>
    <pc:chgData name="鄭鈺均" userId="5266cb81-9561-4ed6-905b-df91ecb637b6" providerId="ADAL" clId="{FC479417-0EF7-4F34-82E6-06C44FCC6486}"/>
    <pc:docChg chg="undo redo custSel addSld delSld modSld sldOrd modMainMaster">
      <pc:chgData name="鄭鈺均" userId="5266cb81-9561-4ed6-905b-df91ecb637b6" providerId="ADAL" clId="{FC479417-0EF7-4F34-82E6-06C44FCC6486}" dt="2023-06-26T00:35:00.421" v="11595" actId="2696"/>
      <pc:docMkLst>
        <pc:docMk/>
      </pc:docMkLst>
      <pc:sldChg chg="addSp delSp modSp mod">
        <pc:chgData name="鄭鈺均" userId="5266cb81-9561-4ed6-905b-df91ecb637b6" providerId="ADAL" clId="{FC479417-0EF7-4F34-82E6-06C44FCC6486}" dt="2023-06-23T07:13:01.385" v="6723" actId="113"/>
        <pc:sldMkLst>
          <pc:docMk/>
          <pc:sldMk cId="0" sldId="256"/>
        </pc:sldMkLst>
        <pc:spChg chg="mod">
          <ac:chgData name="鄭鈺均" userId="5266cb81-9561-4ed6-905b-df91ecb637b6" providerId="ADAL" clId="{FC479417-0EF7-4F34-82E6-06C44FCC6486}" dt="2023-06-23T07:13:01.385" v="6723" actId="113"/>
          <ac:spMkLst>
            <pc:docMk/>
            <pc:sldMk cId="0" sldId="256"/>
            <ac:spMk id="4" creationId="{00000000-0000-0000-0000-000000000000}"/>
          </ac:spMkLst>
        </pc:spChg>
        <pc:spChg chg="mod">
          <ac:chgData name="鄭鈺均" userId="5266cb81-9561-4ed6-905b-df91ecb637b6" providerId="ADAL" clId="{FC479417-0EF7-4F34-82E6-06C44FCC6486}" dt="2023-06-22T05:40:34.237" v="210" actId="1076"/>
          <ac:spMkLst>
            <pc:docMk/>
            <pc:sldMk cId="0" sldId="256"/>
            <ac:spMk id="5" creationId="{00000000-0000-0000-0000-000000000000}"/>
          </ac:spMkLst>
        </pc:spChg>
        <pc:spChg chg="del">
          <ac:chgData name="鄭鈺均" userId="5266cb81-9561-4ed6-905b-df91ecb637b6" providerId="ADAL" clId="{FC479417-0EF7-4F34-82E6-06C44FCC6486}" dt="2023-06-22T05:43:40.673" v="219" actId="478"/>
          <ac:spMkLst>
            <pc:docMk/>
            <pc:sldMk cId="0" sldId="256"/>
            <ac:spMk id="9" creationId="{00000000-0000-0000-0000-000000000000}"/>
          </ac:spMkLst>
        </pc:spChg>
        <pc:spChg chg="del mod">
          <ac:chgData name="鄭鈺均" userId="5266cb81-9561-4ed6-905b-df91ecb637b6" providerId="ADAL" clId="{FC479417-0EF7-4F34-82E6-06C44FCC6486}" dt="2023-06-22T05:38:55.885" v="196" actId="478"/>
          <ac:spMkLst>
            <pc:docMk/>
            <pc:sldMk cId="0" sldId="256"/>
            <ac:spMk id="13" creationId="{00000000-0000-0000-0000-000000000000}"/>
          </ac:spMkLst>
        </pc:spChg>
        <pc:spChg chg="del">
          <ac:chgData name="鄭鈺均" userId="5266cb81-9561-4ed6-905b-df91ecb637b6" providerId="ADAL" clId="{FC479417-0EF7-4F34-82E6-06C44FCC6486}" dt="2023-06-22T05:38:58.965" v="197" actId="478"/>
          <ac:spMkLst>
            <pc:docMk/>
            <pc:sldMk cId="0" sldId="256"/>
            <ac:spMk id="14" creationId="{00000000-0000-0000-0000-000000000000}"/>
          </ac:spMkLst>
        </pc:spChg>
        <pc:spChg chg="del mod">
          <ac:chgData name="鄭鈺均" userId="5266cb81-9561-4ed6-905b-df91ecb637b6" providerId="ADAL" clId="{FC479417-0EF7-4F34-82E6-06C44FCC6486}" dt="2023-06-22T05:36:52.797" v="139" actId="478"/>
          <ac:spMkLst>
            <pc:docMk/>
            <pc:sldMk cId="0" sldId="256"/>
            <ac:spMk id="15" creationId="{00000000-0000-0000-0000-000000000000}"/>
          </ac:spMkLst>
        </pc:spChg>
        <pc:spChg chg="del">
          <ac:chgData name="鄭鈺均" userId="5266cb81-9561-4ed6-905b-df91ecb637b6" providerId="ADAL" clId="{FC479417-0EF7-4F34-82E6-06C44FCC6486}" dt="2023-06-22T05:35:56.519" v="131" actId="478"/>
          <ac:spMkLst>
            <pc:docMk/>
            <pc:sldMk cId="0" sldId="256"/>
            <ac:spMk id="16" creationId="{00000000-0000-0000-0000-000000000000}"/>
          </ac:spMkLst>
        </pc:spChg>
        <pc:spChg chg="del">
          <ac:chgData name="鄭鈺均" userId="5266cb81-9561-4ed6-905b-df91ecb637b6" providerId="ADAL" clId="{FC479417-0EF7-4F34-82E6-06C44FCC6486}" dt="2023-06-22T05:43:38.139" v="218" actId="478"/>
          <ac:spMkLst>
            <pc:docMk/>
            <pc:sldMk cId="0" sldId="256"/>
            <ac:spMk id="17" creationId="{00000000-0000-0000-0000-000000000000}"/>
          </ac:spMkLst>
        </pc:spChg>
        <pc:spChg chg="del mod">
          <ac:chgData name="鄭鈺均" userId="5266cb81-9561-4ed6-905b-df91ecb637b6" providerId="ADAL" clId="{FC479417-0EF7-4F34-82E6-06C44FCC6486}" dt="2023-06-22T05:32:31.434" v="8" actId="478"/>
          <ac:spMkLst>
            <pc:docMk/>
            <pc:sldMk cId="0" sldId="256"/>
            <ac:spMk id="18" creationId="{00000000-0000-0000-0000-000000000000}"/>
          </ac:spMkLst>
        </pc:spChg>
        <pc:spChg chg="add del">
          <ac:chgData name="鄭鈺均" userId="5266cb81-9561-4ed6-905b-df91ecb637b6" providerId="ADAL" clId="{FC479417-0EF7-4F34-82E6-06C44FCC6486}" dt="2023-06-22T05:34:17.070" v="92" actId="478"/>
          <ac:spMkLst>
            <pc:docMk/>
            <pc:sldMk cId="0" sldId="256"/>
            <ac:spMk id="19" creationId="{00000000-0000-0000-0000-000000000000}"/>
          </ac:spMkLst>
        </pc:spChg>
        <pc:spChg chg="del">
          <ac:chgData name="鄭鈺均" userId="5266cb81-9561-4ed6-905b-df91ecb637b6" providerId="ADAL" clId="{FC479417-0EF7-4F34-82E6-06C44FCC6486}" dt="2023-06-22T05:49:32.213" v="257" actId="478"/>
          <ac:spMkLst>
            <pc:docMk/>
            <pc:sldMk cId="0" sldId="256"/>
            <ac:spMk id="20" creationId="{00000000-0000-0000-0000-000000000000}"/>
          </ac:spMkLst>
        </pc:spChg>
        <pc:spChg chg="del mod">
          <ac:chgData name="鄭鈺均" userId="5266cb81-9561-4ed6-905b-df91ecb637b6" providerId="ADAL" clId="{FC479417-0EF7-4F34-82E6-06C44FCC6486}" dt="2023-06-22T05:44:46.550" v="233" actId="478"/>
          <ac:spMkLst>
            <pc:docMk/>
            <pc:sldMk cId="0" sldId="256"/>
            <ac:spMk id="21" creationId="{00000000-0000-0000-0000-000000000000}"/>
          </ac:spMkLst>
        </pc:spChg>
        <pc:spChg chg="del mod">
          <ac:chgData name="鄭鈺均" userId="5266cb81-9561-4ed6-905b-df91ecb637b6" providerId="ADAL" clId="{FC479417-0EF7-4F34-82E6-06C44FCC6486}" dt="2023-06-22T05:49:32.213" v="257" actId="478"/>
          <ac:spMkLst>
            <pc:docMk/>
            <pc:sldMk cId="0" sldId="256"/>
            <ac:spMk id="22" creationId="{00000000-0000-0000-0000-000000000000}"/>
          </ac:spMkLst>
        </pc:spChg>
        <pc:spChg chg="add mod">
          <ac:chgData name="鄭鈺均" userId="5266cb81-9561-4ed6-905b-df91ecb637b6" providerId="ADAL" clId="{FC479417-0EF7-4F34-82E6-06C44FCC6486}" dt="2023-06-23T07:13:01.385" v="6723" actId="113"/>
          <ac:spMkLst>
            <pc:docMk/>
            <pc:sldMk cId="0" sldId="256"/>
            <ac:spMk id="23" creationId="{6AEE1C9C-04F4-49D7-973D-B2D09E10E292}"/>
          </ac:spMkLst>
        </pc:spChg>
        <pc:spChg chg="add mod">
          <ac:chgData name="鄭鈺均" userId="5266cb81-9561-4ed6-905b-df91ecb637b6" providerId="ADAL" clId="{FC479417-0EF7-4F34-82E6-06C44FCC6486}" dt="2023-06-23T07:13:01.385" v="6723" actId="113"/>
          <ac:spMkLst>
            <pc:docMk/>
            <pc:sldMk cId="0" sldId="256"/>
            <ac:spMk id="24" creationId="{F188DD04-6868-41B4-B555-1119EB40EA4C}"/>
          </ac:spMkLst>
        </pc:spChg>
        <pc:spChg chg="add mod">
          <ac:chgData name="鄭鈺均" userId="5266cb81-9561-4ed6-905b-df91ecb637b6" providerId="ADAL" clId="{FC479417-0EF7-4F34-82E6-06C44FCC6486}" dt="2023-06-23T07:13:01.385" v="6723" actId="113"/>
          <ac:spMkLst>
            <pc:docMk/>
            <pc:sldMk cId="0" sldId="256"/>
            <ac:spMk id="25" creationId="{2A378F61-0D94-46E0-B0A7-530265AB1CC5}"/>
          </ac:spMkLst>
        </pc:spChg>
        <pc:spChg chg="add mod">
          <ac:chgData name="鄭鈺均" userId="5266cb81-9561-4ed6-905b-df91ecb637b6" providerId="ADAL" clId="{FC479417-0EF7-4F34-82E6-06C44FCC6486}" dt="2023-06-23T07:13:01.385" v="6723" actId="113"/>
          <ac:spMkLst>
            <pc:docMk/>
            <pc:sldMk cId="0" sldId="256"/>
            <ac:spMk id="26" creationId="{65E75FD5-6B64-49AA-8408-862F36000537}"/>
          </ac:spMkLst>
        </pc:spChg>
        <pc:spChg chg="add mod">
          <ac:chgData name="鄭鈺均" userId="5266cb81-9561-4ed6-905b-df91ecb637b6" providerId="ADAL" clId="{FC479417-0EF7-4F34-82E6-06C44FCC6486}" dt="2023-06-22T05:40:13.994" v="208" actId="1076"/>
          <ac:spMkLst>
            <pc:docMk/>
            <pc:sldMk cId="0" sldId="256"/>
            <ac:spMk id="27" creationId="{D3AB3DB4-0C80-4ED5-94CA-BEC359EB8905}"/>
          </ac:spMkLst>
        </pc:spChg>
        <pc:spChg chg="del">
          <ac:chgData name="鄭鈺均" userId="5266cb81-9561-4ed6-905b-df91ecb637b6" providerId="ADAL" clId="{FC479417-0EF7-4F34-82E6-06C44FCC6486}" dt="2023-06-22T05:50:55.461" v="258"/>
          <ac:spMkLst>
            <pc:docMk/>
            <pc:sldMk cId="0" sldId="256"/>
            <ac:spMk id="29" creationId="{4C02775B-935A-4AFB-81D2-C0BC6212FC3F}"/>
          </ac:spMkLst>
        </pc:spChg>
        <pc:spChg chg="del">
          <ac:chgData name="鄭鈺均" userId="5266cb81-9561-4ed6-905b-df91ecb637b6" providerId="ADAL" clId="{FC479417-0EF7-4F34-82E6-06C44FCC6486}" dt="2023-06-22T05:51:11.866" v="259"/>
          <ac:spMkLst>
            <pc:docMk/>
            <pc:sldMk cId="0" sldId="256"/>
            <ac:spMk id="30" creationId="{B9BB1FF4-8893-4B64-BD0E-730F202D18AE}"/>
          </ac:spMkLst>
        </pc:spChg>
        <pc:spChg chg="del">
          <ac:chgData name="鄭鈺均" userId="5266cb81-9561-4ed6-905b-df91ecb637b6" providerId="ADAL" clId="{FC479417-0EF7-4F34-82E6-06C44FCC6486}" dt="2023-06-22T05:51:11.866" v="259"/>
          <ac:spMkLst>
            <pc:docMk/>
            <pc:sldMk cId="0" sldId="256"/>
            <ac:spMk id="31" creationId="{09D95549-72BE-482B-AEA6-C4CC991E3B1C}"/>
          </ac:spMkLst>
        </pc:spChg>
        <pc:spChg chg="del mod">
          <ac:chgData name="鄭鈺均" userId="5266cb81-9561-4ed6-905b-df91ecb637b6" providerId="ADAL" clId="{FC479417-0EF7-4F34-82E6-06C44FCC6486}" dt="2023-06-22T05:52:21.407" v="264"/>
          <ac:spMkLst>
            <pc:docMk/>
            <pc:sldMk cId="0" sldId="256"/>
            <ac:spMk id="32" creationId="{77757E7C-342C-44B7-9CD5-7E410A328DA3}"/>
          </ac:spMkLst>
        </pc:spChg>
        <pc:spChg chg="del">
          <ac:chgData name="鄭鈺均" userId="5266cb81-9561-4ed6-905b-df91ecb637b6" providerId="ADAL" clId="{FC479417-0EF7-4F34-82E6-06C44FCC6486}" dt="2023-06-22T05:53:35.546" v="265"/>
          <ac:spMkLst>
            <pc:docMk/>
            <pc:sldMk cId="0" sldId="256"/>
            <ac:spMk id="33" creationId="{99B50691-8447-48A4-A899-6AA9FBBDA487}"/>
          </ac:spMkLst>
        </pc:spChg>
        <pc:spChg chg="add del">
          <ac:chgData name="鄭鈺均" userId="5266cb81-9561-4ed6-905b-df91ecb637b6" providerId="ADAL" clId="{FC479417-0EF7-4F34-82E6-06C44FCC6486}" dt="2023-06-22T06:00:36.660" v="276" actId="478"/>
          <ac:spMkLst>
            <pc:docMk/>
            <pc:sldMk cId="0" sldId="256"/>
            <ac:spMk id="34" creationId="{624540F2-3C68-4AF1-909C-4562DF76D554}"/>
          </ac:spMkLst>
        </pc:spChg>
        <pc:spChg chg="add del mod ord">
          <ac:chgData name="鄭鈺均" userId="5266cb81-9561-4ed6-905b-df91ecb637b6" providerId="ADAL" clId="{FC479417-0EF7-4F34-82E6-06C44FCC6486}" dt="2023-06-22T06:07:21.174" v="313" actId="478"/>
          <ac:spMkLst>
            <pc:docMk/>
            <pc:sldMk cId="0" sldId="256"/>
            <ac:spMk id="35" creationId="{7541D798-9B11-46AA-B36B-8430566AEFE5}"/>
          </ac:spMkLst>
        </pc:spChg>
        <pc:spChg chg="add del mod ord">
          <ac:chgData name="鄭鈺均" userId="5266cb81-9561-4ed6-905b-df91ecb637b6" providerId="ADAL" clId="{FC479417-0EF7-4F34-82E6-06C44FCC6486}" dt="2023-06-22T06:35:15.817" v="637" actId="478"/>
          <ac:spMkLst>
            <pc:docMk/>
            <pc:sldMk cId="0" sldId="256"/>
            <ac:spMk id="36" creationId="{A7E93B0A-081D-4C44-97FC-3C3931C5A359}"/>
          </ac:spMkLst>
        </pc:spChg>
        <pc:grpChg chg="add del">
          <ac:chgData name="鄭鈺均" userId="5266cb81-9561-4ed6-905b-df91ecb637b6" providerId="ADAL" clId="{FC479417-0EF7-4F34-82E6-06C44FCC6486}" dt="2023-06-22T05:36:39.918" v="137" actId="478"/>
          <ac:grpSpMkLst>
            <pc:docMk/>
            <pc:sldMk cId="0" sldId="256"/>
            <ac:grpSpMk id="2" creationId="{00000000-0000-0000-0000-000000000000}"/>
          </ac:grpSpMkLst>
        </pc:grpChg>
        <pc:grpChg chg="del mod">
          <ac:chgData name="鄭鈺均" userId="5266cb81-9561-4ed6-905b-df91ecb637b6" providerId="ADAL" clId="{FC479417-0EF7-4F34-82E6-06C44FCC6486}" dt="2023-06-22T05:44:23.667" v="229" actId="478"/>
          <ac:grpSpMkLst>
            <pc:docMk/>
            <pc:sldMk cId="0" sldId="256"/>
            <ac:grpSpMk id="6" creationId="{00000000-0000-0000-0000-000000000000}"/>
          </ac:grpSpMkLst>
        </pc:grpChg>
        <pc:grpChg chg="add del mod">
          <ac:chgData name="鄭鈺均" userId="5266cb81-9561-4ed6-905b-df91ecb637b6" providerId="ADAL" clId="{FC479417-0EF7-4F34-82E6-06C44FCC6486}" dt="2023-06-22T05:49:32.213" v="257" actId="478"/>
          <ac:grpSpMkLst>
            <pc:docMk/>
            <pc:sldMk cId="0" sldId="256"/>
            <ac:grpSpMk id="10" creationId="{00000000-0000-0000-0000-000000000000}"/>
          </ac:grpSpMkLst>
        </pc:grpChg>
        <pc:picChg chg="add mod">
          <ac:chgData name="鄭鈺均" userId="5266cb81-9561-4ed6-905b-df91ecb637b6" providerId="ADAL" clId="{FC479417-0EF7-4F34-82E6-06C44FCC6486}" dt="2023-06-22T05:45:24.633" v="237" actId="1076"/>
          <ac:picMkLst>
            <pc:docMk/>
            <pc:sldMk cId="0" sldId="256"/>
            <ac:picMk id="28" creationId="{CBFF1285-2C4C-414C-B709-584E5F52112D}"/>
          </ac:picMkLst>
        </pc:picChg>
      </pc:sldChg>
      <pc:sldChg chg="addSp delSp modSp mod">
        <pc:chgData name="鄭鈺均" userId="5266cb81-9561-4ed6-905b-df91ecb637b6" providerId="ADAL" clId="{FC479417-0EF7-4F34-82E6-06C44FCC6486}" dt="2023-06-23T11:32:51.887" v="7840" actId="14100"/>
        <pc:sldMkLst>
          <pc:docMk/>
          <pc:sldMk cId="0" sldId="257"/>
        </pc:sldMkLst>
        <pc:spChg chg="mod">
          <ac:chgData name="鄭鈺均" userId="5266cb81-9561-4ed6-905b-df91ecb637b6" providerId="ADAL" clId="{FC479417-0EF7-4F34-82E6-06C44FCC6486}" dt="2023-06-23T07:12:53.554" v="6722" actId="113"/>
          <ac:spMkLst>
            <pc:docMk/>
            <pc:sldMk cId="0" sldId="257"/>
            <ac:spMk id="4" creationId="{00000000-0000-0000-0000-000000000000}"/>
          </ac:spMkLst>
        </pc:spChg>
        <pc:spChg chg="del">
          <ac:chgData name="鄭鈺均" userId="5266cb81-9561-4ed6-905b-df91ecb637b6" providerId="ADAL" clId="{FC479417-0EF7-4F34-82E6-06C44FCC6486}" dt="2023-06-22T06:38:56.097" v="641" actId="478"/>
          <ac:spMkLst>
            <pc:docMk/>
            <pc:sldMk cId="0" sldId="257"/>
            <ac:spMk id="5" creationId="{00000000-0000-0000-0000-000000000000}"/>
          </ac:spMkLst>
        </pc:spChg>
        <pc:spChg chg="mod">
          <ac:chgData name="鄭鈺均" userId="5266cb81-9561-4ed6-905b-df91ecb637b6" providerId="ADAL" clId="{FC479417-0EF7-4F34-82E6-06C44FCC6486}" dt="2023-06-22T06:46:05.668" v="707" actId="1076"/>
          <ac:spMkLst>
            <pc:docMk/>
            <pc:sldMk cId="0" sldId="257"/>
            <ac:spMk id="6" creationId="{00000000-0000-0000-0000-000000000000}"/>
          </ac:spMkLst>
        </pc:spChg>
        <pc:spChg chg="del">
          <ac:chgData name="鄭鈺均" userId="5266cb81-9561-4ed6-905b-df91ecb637b6" providerId="ADAL" clId="{FC479417-0EF7-4F34-82E6-06C44FCC6486}" dt="2023-06-22T06:38:58.901" v="642" actId="478"/>
          <ac:spMkLst>
            <pc:docMk/>
            <pc:sldMk cId="0" sldId="257"/>
            <ac:spMk id="7" creationId="{00000000-0000-0000-0000-000000000000}"/>
          </ac:spMkLst>
        </pc:spChg>
        <pc:spChg chg="del">
          <ac:chgData name="鄭鈺均" userId="5266cb81-9561-4ed6-905b-df91ecb637b6" providerId="ADAL" clId="{FC479417-0EF7-4F34-82E6-06C44FCC6486}" dt="2023-06-22T06:39:13.400" v="643" actId="478"/>
          <ac:spMkLst>
            <pc:docMk/>
            <pc:sldMk cId="0" sldId="257"/>
            <ac:spMk id="8" creationId="{00000000-0000-0000-0000-000000000000}"/>
          </ac:spMkLst>
        </pc:spChg>
        <pc:spChg chg="del">
          <ac:chgData name="鄭鈺均" userId="5266cb81-9561-4ed6-905b-df91ecb637b6" providerId="ADAL" clId="{FC479417-0EF7-4F34-82E6-06C44FCC6486}" dt="2023-06-22T06:38:46.034" v="638" actId="478"/>
          <ac:spMkLst>
            <pc:docMk/>
            <pc:sldMk cId="0" sldId="257"/>
            <ac:spMk id="12" creationId="{00000000-0000-0000-0000-000000000000}"/>
          </ac:spMkLst>
        </pc:spChg>
        <pc:spChg chg="mod">
          <ac:chgData name="鄭鈺均" userId="5266cb81-9561-4ed6-905b-df91ecb637b6" providerId="ADAL" clId="{FC479417-0EF7-4F34-82E6-06C44FCC6486}" dt="2023-06-22T06:39:26.834" v="647" actId="20577"/>
          <ac:spMkLst>
            <pc:docMk/>
            <pc:sldMk cId="0" sldId="257"/>
            <ac:spMk id="14" creationId="{00000000-0000-0000-0000-000000000000}"/>
          </ac:spMkLst>
        </pc:spChg>
        <pc:spChg chg="del">
          <ac:chgData name="鄭鈺均" userId="5266cb81-9561-4ed6-905b-df91ecb637b6" providerId="ADAL" clId="{FC479417-0EF7-4F34-82E6-06C44FCC6486}" dt="2023-06-22T06:38:46.034" v="638" actId="478"/>
          <ac:spMkLst>
            <pc:docMk/>
            <pc:sldMk cId="0" sldId="257"/>
            <ac:spMk id="16" creationId="{00000000-0000-0000-0000-000000000000}"/>
          </ac:spMkLst>
        </pc:spChg>
        <pc:spChg chg="del">
          <ac:chgData name="鄭鈺均" userId="5266cb81-9561-4ed6-905b-df91ecb637b6" providerId="ADAL" clId="{FC479417-0EF7-4F34-82E6-06C44FCC6486}" dt="2023-06-22T06:38:48.721" v="639" actId="478"/>
          <ac:spMkLst>
            <pc:docMk/>
            <pc:sldMk cId="0" sldId="257"/>
            <ac:spMk id="17" creationId="{00000000-0000-0000-0000-000000000000}"/>
          </ac:spMkLst>
        </pc:spChg>
        <pc:spChg chg="del">
          <ac:chgData name="鄭鈺均" userId="5266cb81-9561-4ed6-905b-df91ecb637b6" providerId="ADAL" clId="{FC479417-0EF7-4F34-82E6-06C44FCC6486}" dt="2023-06-22T06:38:46.034" v="638" actId="478"/>
          <ac:spMkLst>
            <pc:docMk/>
            <pc:sldMk cId="0" sldId="257"/>
            <ac:spMk id="18" creationId="{00000000-0000-0000-0000-000000000000}"/>
          </ac:spMkLst>
        </pc:spChg>
        <pc:spChg chg="del">
          <ac:chgData name="鄭鈺均" userId="5266cb81-9561-4ed6-905b-df91ecb637b6" providerId="ADAL" clId="{FC479417-0EF7-4F34-82E6-06C44FCC6486}" dt="2023-06-22T06:39:22.681" v="646" actId="478"/>
          <ac:spMkLst>
            <pc:docMk/>
            <pc:sldMk cId="0" sldId="257"/>
            <ac:spMk id="19" creationId="{00000000-0000-0000-0000-000000000000}"/>
          </ac:spMkLst>
        </pc:spChg>
        <pc:spChg chg="del">
          <ac:chgData name="鄭鈺均" userId="5266cb81-9561-4ed6-905b-df91ecb637b6" providerId="ADAL" clId="{FC479417-0EF7-4F34-82E6-06C44FCC6486}" dt="2023-06-22T06:39:19.490" v="644" actId="478"/>
          <ac:spMkLst>
            <pc:docMk/>
            <pc:sldMk cId="0" sldId="257"/>
            <ac:spMk id="20" creationId="{00000000-0000-0000-0000-000000000000}"/>
          </ac:spMkLst>
        </pc:spChg>
        <pc:spChg chg="del">
          <ac:chgData name="鄭鈺均" userId="5266cb81-9561-4ed6-905b-df91ecb637b6" providerId="ADAL" clId="{FC479417-0EF7-4F34-82E6-06C44FCC6486}" dt="2023-06-22T06:39:20.600" v="645" actId="478"/>
          <ac:spMkLst>
            <pc:docMk/>
            <pc:sldMk cId="0" sldId="257"/>
            <ac:spMk id="21" creationId="{00000000-0000-0000-0000-000000000000}"/>
          </ac:spMkLst>
        </pc:spChg>
        <pc:spChg chg="del">
          <ac:chgData name="鄭鈺均" userId="5266cb81-9561-4ed6-905b-df91ecb637b6" providerId="ADAL" clId="{FC479417-0EF7-4F34-82E6-06C44FCC6486}" dt="2023-06-22T05:50:55.461" v="258"/>
          <ac:spMkLst>
            <pc:docMk/>
            <pc:sldMk cId="0" sldId="257"/>
            <ac:spMk id="22" creationId="{B75EB035-620E-4EFA-8426-42113FAF5237}"/>
          </ac:spMkLst>
        </pc:spChg>
        <pc:spChg chg="del">
          <ac:chgData name="鄭鈺均" userId="5266cb81-9561-4ed6-905b-df91ecb637b6" providerId="ADAL" clId="{FC479417-0EF7-4F34-82E6-06C44FCC6486}" dt="2023-06-22T05:51:11.866" v="259"/>
          <ac:spMkLst>
            <pc:docMk/>
            <pc:sldMk cId="0" sldId="257"/>
            <ac:spMk id="23" creationId="{8C7D1790-C082-4BDC-A954-05BD26DF30F8}"/>
          </ac:spMkLst>
        </pc:spChg>
        <pc:spChg chg="del">
          <ac:chgData name="鄭鈺均" userId="5266cb81-9561-4ed6-905b-df91ecb637b6" providerId="ADAL" clId="{FC479417-0EF7-4F34-82E6-06C44FCC6486}" dt="2023-06-22T05:51:11.866" v="259"/>
          <ac:spMkLst>
            <pc:docMk/>
            <pc:sldMk cId="0" sldId="257"/>
            <ac:spMk id="24" creationId="{E31C47FD-1342-4B80-90BC-E701FC822619}"/>
          </ac:spMkLst>
        </pc:spChg>
        <pc:spChg chg="del">
          <ac:chgData name="鄭鈺均" userId="5266cb81-9561-4ed6-905b-df91ecb637b6" providerId="ADAL" clId="{FC479417-0EF7-4F34-82E6-06C44FCC6486}" dt="2023-06-22T05:52:21.407" v="264"/>
          <ac:spMkLst>
            <pc:docMk/>
            <pc:sldMk cId="0" sldId="257"/>
            <ac:spMk id="25" creationId="{CB09F7AE-0C47-455C-9DE1-6121BDD32CAB}"/>
          </ac:spMkLst>
        </pc:spChg>
        <pc:spChg chg="del">
          <ac:chgData name="鄭鈺均" userId="5266cb81-9561-4ed6-905b-df91ecb637b6" providerId="ADAL" clId="{FC479417-0EF7-4F34-82E6-06C44FCC6486}" dt="2023-06-22T05:53:35.546" v="265"/>
          <ac:spMkLst>
            <pc:docMk/>
            <pc:sldMk cId="0" sldId="257"/>
            <ac:spMk id="26" creationId="{0F1E9563-305D-44E6-8157-53A260923EDF}"/>
          </ac:spMkLst>
        </pc:spChg>
        <pc:spChg chg="add del mod">
          <ac:chgData name="鄭鈺均" userId="5266cb81-9561-4ed6-905b-df91ecb637b6" providerId="ADAL" clId="{FC479417-0EF7-4F34-82E6-06C44FCC6486}" dt="2023-06-23T07:12:53.554" v="6722" actId="113"/>
          <ac:spMkLst>
            <pc:docMk/>
            <pc:sldMk cId="0" sldId="257"/>
            <ac:spMk id="27" creationId="{00E6C665-C5A8-4104-8D66-281386D48C45}"/>
          </ac:spMkLst>
        </pc:spChg>
        <pc:spChg chg="add mod">
          <ac:chgData name="鄭鈺均" userId="5266cb81-9561-4ed6-905b-df91ecb637b6" providerId="ADAL" clId="{FC479417-0EF7-4F34-82E6-06C44FCC6486}" dt="2023-06-23T11:32:51.887" v="7840" actId="14100"/>
          <ac:spMkLst>
            <pc:docMk/>
            <pc:sldMk cId="0" sldId="257"/>
            <ac:spMk id="28" creationId="{FD0EFFA0-8416-4CDE-810A-A5EDBF3DEDAA}"/>
          </ac:spMkLst>
        </pc:spChg>
        <pc:spChg chg="add del mod">
          <ac:chgData name="鄭鈺均" userId="5266cb81-9561-4ed6-905b-df91ecb637b6" providerId="ADAL" clId="{FC479417-0EF7-4F34-82E6-06C44FCC6486}" dt="2023-06-22T06:44:24.985" v="699"/>
          <ac:spMkLst>
            <pc:docMk/>
            <pc:sldMk cId="0" sldId="257"/>
            <ac:spMk id="29" creationId="{3E41A024-428D-4D66-9EE6-9FD07DB54286}"/>
          </ac:spMkLst>
        </pc:spChg>
        <pc:spChg chg="add del mod">
          <ac:chgData name="鄭鈺均" userId="5266cb81-9561-4ed6-905b-df91ecb637b6" providerId="ADAL" clId="{FC479417-0EF7-4F34-82E6-06C44FCC6486}" dt="2023-06-22T06:48:28.942" v="711" actId="478"/>
          <ac:spMkLst>
            <pc:docMk/>
            <pc:sldMk cId="0" sldId="257"/>
            <ac:spMk id="30" creationId="{5B9F6621-9AD7-4ECB-888D-FB62F279E9BF}"/>
          </ac:spMkLst>
        </pc:spChg>
        <pc:spChg chg="add mod">
          <ac:chgData name="鄭鈺均" userId="5266cb81-9561-4ed6-905b-df91ecb637b6" providerId="ADAL" clId="{FC479417-0EF7-4F34-82E6-06C44FCC6486}" dt="2023-06-22T06:45:01.058" v="703"/>
          <ac:spMkLst>
            <pc:docMk/>
            <pc:sldMk cId="0" sldId="257"/>
            <ac:spMk id="31" creationId="{9F0A497B-7B60-4AB9-BE00-0ED9E89AB02F}"/>
          </ac:spMkLst>
        </pc:spChg>
        <pc:spChg chg="add mod">
          <ac:chgData name="鄭鈺均" userId="5266cb81-9561-4ed6-905b-df91ecb637b6" providerId="ADAL" clId="{FC479417-0EF7-4F34-82E6-06C44FCC6486}" dt="2023-06-22T06:49:07.403" v="714" actId="339"/>
          <ac:spMkLst>
            <pc:docMk/>
            <pc:sldMk cId="0" sldId="257"/>
            <ac:spMk id="32" creationId="{CB991C85-020D-41C2-ADEE-6D007D0D6A19}"/>
          </ac:spMkLst>
        </pc:spChg>
        <pc:spChg chg="add mod ord">
          <ac:chgData name="鄭鈺均" userId="5266cb81-9561-4ed6-905b-df91ecb637b6" providerId="ADAL" clId="{FC479417-0EF7-4F34-82E6-06C44FCC6486}" dt="2023-06-23T07:12:53.554" v="6722" actId="113"/>
          <ac:spMkLst>
            <pc:docMk/>
            <pc:sldMk cId="0" sldId="257"/>
            <ac:spMk id="33" creationId="{E658D608-C66E-4D47-A7A3-BCBD1E5AADAD}"/>
          </ac:spMkLst>
        </pc:spChg>
        <pc:grpChg chg="del">
          <ac:chgData name="鄭鈺均" userId="5266cb81-9561-4ed6-905b-df91ecb637b6" providerId="ADAL" clId="{FC479417-0EF7-4F34-82E6-06C44FCC6486}" dt="2023-06-22T06:38:53.601" v="640" actId="478"/>
          <ac:grpSpMkLst>
            <pc:docMk/>
            <pc:sldMk cId="0" sldId="257"/>
            <ac:grpSpMk id="2" creationId="{00000000-0000-0000-0000-000000000000}"/>
          </ac:grpSpMkLst>
        </pc:grpChg>
        <pc:grpChg chg="del">
          <ac:chgData name="鄭鈺均" userId="5266cb81-9561-4ed6-905b-df91ecb637b6" providerId="ADAL" clId="{FC479417-0EF7-4F34-82E6-06C44FCC6486}" dt="2023-06-22T06:38:46.034" v="638" actId="478"/>
          <ac:grpSpMkLst>
            <pc:docMk/>
            <pc:sldMk cId="0" sldId="257"/>
            <ac:grpSpMk id="9" creationId="{00000000-0000-0000-0000-000000000000}"/>
          </ac:grpSpMkLst>
        </pc:grpChg>
        <pc:grpChg chg="del">
          <ac:chgData name="鄭鈺均" userId="5266cb81-9561-4ed6-905b-df91ecb637b6" providerId="ADAL" clId="{FC479417-0EF7-4F34-82E6-06C44FCC6486}" dt="2023-06-22T06:41:01.028" v="662" actId="478"/>
          <ac:grpSpMkLst>
            <pc:docMk/>
            <pc:sldMk cId="0" sldId="257"/>
            <ac:grpSpMk id="13" creationId="{00000000-0000-0000-0000-000000000000}"/>
          </ac:grpSpMkLst>
        </pc:grpChg>
      </pc:sldChg>
      <pc:sldChg chg="addSp delSp modSp mod ord">
        <pc:chgData name="鄭鈺均" userId="5266cb81-9561-4ed6-905b-df91ecb637b6" providerId="ADAL" clId="{FC479417-0EF7-4F34-82E6-06C44FCC6486}" dt="2023-06-22T14:46:33.236" v="4080" actId="14100"/>
        <pc:sldMkLst>
          <pc:docMk/>
          <pc:sldMk cId="0" sldId="258"/>
        </pc:sldMkLst>
        <pc:spChg chg="mod">
          <ac:chgData name="鄭鈺均" userId="5266cb81-9561-4ed6-905b-df91ecb637b6" providerId="ADAL" clId="{FC479417-0EF7-4F34-82E6-06C44FCC6486}" dt="2023-06-22T06:34:30.057" v="636" actId="1076"/>
          <ac:spMkLst>
            <pc:docMk/>
            <pc:sldMk cId="0" sldId="258"/>
            <ac:spMk id="2" creationId="{00000000-0000-0000-0000-000000000000}"/>
          </ac:spMkLst>
        </pc:spChg>
        <pc:spChg chg="del">
          <ac:chgData name="鄭鈺均" userId="5266cb81-9561-4ed6-905b-df91ecb637b6" providerId="ADAL" clId="{FC479417-0EF7-4F34-82E6-06C44FCC6486}" dt="2023-06-22T06:03:27.398" v="305" actId="478"/>
          <ac:spMkLst>
            <pc:docMk/>
            <pc:sldMk cId="0" sldId="258"/>
            <ac:spMk id="3" creationId="{00000000-0000-0000-0000-000000000000}"/>
          </ac:spMkLst>
        </pc:spChg>
        <pc:spChg chg="del">
          <ac:chgData name="鄭鈺均" userId="5266cb81-9561-4ed6-905b-df91ecb637b6" providerId="ADAL" clId="{FC479417-0EF7-4F34-82E6-06C44FCC6486}" dt="2023-06-22T06:03:27.398" v="305" actId="478"/>
          <ac:spMkLst>
            <pc:docMk/>
            <pc:sldMk cId="0" sldId="258"/>
            <ac:spMk id="4" creationId="{00000000-0000-0000-0000-000000000000}"/>
          </ac:spMkLst>
        </pc:spChg>
        <pc:spChg chg="del">
          <ac:chgData name="鄭鈺均" userId="5266cb81-9561-4ed6-905b-df91ecb637b6" providerId="ADAL" clId="{FC479417-0EF7-4F34-82E6-06C44FCC6486}" dt="2023-06-22T06:03:27.398" v="305" actId="478"/>
          <ac:spMkLst>
            <pc:docMk/>
            <pc:sldMk cId="0" sldId="258"/>
            <ac:spMk id="5" creationId="{00000000-0000-0000-0000-000000000000}"/>
          </ac:spMkLst>
        </pc:spChg>
        <pc:spChg chg="del">
          <ac:chgData name="鄭鈺均" userId="5266cb81-9561-4ed6-905b-df91ecb637b6" providerId="ADAL" clId="{FC479417-0EF7-4F34-82E6-06C44FCC6486}" dt="2023-06-22T06:03:27.398" v="305" actId="478"/>
          <ac:spMkLst>
            <pc:docMk/>
            <pc:sldMk cId="0" sldId="258"/>
            <ac:spMk id="6" creationId="{00000000-0000-0000-0000-000000000000}"/>
          </ac:spMkLst>
        </pc:spChg>
        <pc:spChg chg="del">
          <ac:chgData name="鄭鈺均" userId="5266cb81-9561-4ed6-905b-df91ecb637b6" providerId="ADAL" clId="{FC479417-0EF7-4F34-82E6-06C44FCC6486}" dt="2023-06-22T06:03:27.398" v="305" actId="478"/>
          <ac:spMkLst>
            <pc:docMk/>
            <pc:sldMk cId="0" sldId="258"/>
            <ac:spMk id="7" creationId="{00000000-0000-0000-0000-000000000000}"/>
          </ac:spMkLst>
        </pc:spChg>
        <pc:spChg chg="del">
          <ac:chgData name="鄭鈺均" userId="5266cb81-9561-4ed6-905b-df91ecb637b6" providerId="ADAL" clId="{FC479417-0EF7-4F34-82E6-06C44FCC6486}" dt="2023-06-22T06:03:27.398" v="305" actId="478"/>
          <ac:spMkLst>
            <pc:docMk/>
            <pc:sldMk cId="0" sldId="258"/>
            <ac:spMk id="8" creationId="{00000000-0000-0000-0000-000000000000}"/>
          </ac:spMkLst>
        </pc:spChg>
        <pc:spChg chg="del">
          <ac:chgData name="鄭鈺均" userId="5266cb81-9561-4ed6-905b-df91ecb637b6" providerId="ADAL" clId="{FC479417-0EF7-4F34-82E6-06C44FCC6486}" dt="2023-06-22T06:03:34.529" v="307" actId="478"/>
          <ac:spMkLst>
            <pc:docMk/>
            <pc:sldMk cId="0" sldId="258"/>
            <ac:spMk id="9" creationId="{00000000-0000-0000-0000-000000000000}"/>
          </ac:spMkLst>
        </pc:spChg>
        <pc:spChg chg="del">
          <ac:chgData name="鄭鈺均" userId="5266cb81-9561-4ed6-905b-df91ecb637b6" providerId="ADAL" clId="{FC479417-0EF7-4F34-82E6-06C44FCC6486}" dt="2023-06-22T06:03:34.529" v="307" actId="478"/>
          <ac:spMkLst>
            <pc:docMk/>
            <pc:sldMk cId="0" sldId="258"/>
            <ac:spMk id="10" creationId="{00000000-0000-0000-0000-000000000000}"/>
          </ac:spMkLst>
        </pc:spChg>
        <pc:spChg chg="del">
          <ac:chgData name="鄭鈺均" userId="5266cb81-9561-4ed6-905b-df91ecb637b6" providerId="ADAL" clId="{FC479417-0EF7-4F34-82E6-06C44FCC6486}" dt="2023-06-22T06:03:27.398" v="305" actId="478"/>
          <ac:spMkLst>
            <pc:docMk/>
            <pc:sldMk cId="0" sldId="258"/>
            <ac:spMk id="11" creationId="{00000000-0000-0000-0000-000000000000}"/>
          </ac:spMkLst>
        </pc:spChg>
        <pc:spChg chg="del">
          <ac:chgData name="鄭鈺均" userId="5266cb81-9561-4ed6-905b-df91ecb637b6" providerId="ADAL" clId="{FC479417-0EF7-4F34-82E6-06C44FCC6486}" dt="2023-06-22T06:03:27.398" v="305" actId="478"/>
          <ac:spMkLst>
            <pc:docMk/>
            <pc:sldMk cId="0" sldId="258"/>
            <ac:spMk id="12" creationId="{00000000-0000-0000-0000-000000000000}"/>
          </ac:spMkLst>
        </pc:spChg>
        <pc:spChg chg="del">
          <ac:chgData name="鄭鈺均" userId="5266cb81-9561-4ed6-905b-df91ecb637b6" providerId="ADAL" clId="{FC479417-0EF7-4F34-82E6-06C44FCC6486}" dt="2023-06-22T06:03:27.398" v="305" actId="478"/>
          <ac:spMkLst>
            <pc:docMk/>
            <pc:sldMk cId="0" sldId="258"/>
            <ac:spMk id="13" creationId="{00000000-0000-0000-0000-000000000000}"/>
          </ac:spMkLst>
        </pc:spChg>
        <pc:spChg chg="del">
          <ac:chgData name="鄭鈺均" userId="5266cb81-9561-4ed6-905b-df91ecb637b6" providerId="ADAL" clId="{FC479417-0EF7-4F34-82E6-06C44FCC6486}" dt="2023-06-22T06:03:34.529" v="307" actId="478"/>
          <ac:spMkLst>
            <pc:docMk/>
            <pc:sldMk cId="0" sldId="258"/>
            <ac:spMk id="14" creationId="{00000000-0000-0000-0000-000000000000}"/>
          </ac:spMkLst>
        </pc:spChg>
        <pc:spChg chg="del">
          <ac:chgData name="鄭鈺均" userId="5266cb81-9561-4ed6-905b-df91ecb637b6" providerId="ADAL" clId="{FC479417-0EF7-4F34-82E6-06C44FCC6486}" dt="2023-06-22T06:03:27.398" v="305" actId="478"/>
          <ac:spMkLst>
            <pc:docMk/>
            <pc:sldMk cId="0" sldId="258"/>
            <ac:spMk id="15" creationId="{00000000-0000-0000-0000-000000000000}"/>
          </ac:spMkLst>
        </pc:spChg>
        <pc:spChg chg="del">
          <ac:chgData name="鄭鈺均" userId="5266cb81-9561-4ed6-905b-df91ecb637b6" providerId="ADAL" clId="{FC479417-0EF7-4F34-82E6-06C44FCC6486}" dt="2023-06-22T06:03:27.398" v="305" actId="478"/>
          <ac:spMkLst>
            <pc:docMk/>
            <pc:sldMk cId="0" sldId="258"/>
            <ac:spMk id="16" creationId="{00000000-0000-0000-0000-000000000000}"/>
          </ac:spMkLst>
        </pc:spChg>
        <pc:spChg chg="del">
          <ac:chgData name="鄭鈺均" userId="5266cb81-9561-4ed6-905b-df91ecb637b6" providerId="ADAL" clId="{FC479417-0EF7-4F34-82E6-06C44FCC6486}" dt="2023-06-22T06:03:27.398" v="305" actId="478"/>
          <ac:spMkLst>
            <pc:docMk/>
            <pc:sldMk cId="0" sldId="258"/>
            <ac:spMk id="17" creationId="{00000000-0000-0000-0000-000000000000}"/>
          </ac:spMkLst>
        </pc:spChg>
        <pc:spChg chg="del">
          <ac:chgData name="鄭鈺均" userId="5266cb81-9561-4ed6-905b-df91ecb637b6" providerId="ADAL" clId="{FC479417-0EF7-4F34-82E6-06C44FCC6486}" dt="2023-06-22T06:03:27.398" v="305" actId="478"/>
          <ac:spMkLst>
            <pc:docMk/>
            <pc:sldMk cId="0" sldId="258"/>
            <ac:spMk id="18" creationId="{00000000-0000-0000-0000-000000000000}"/>
          </ac:spMkLst>
        </pc:spChg>
        <pc:spChg chg="del">
          <ac:chgData name="鄭鈺均" userId="5266cb81-9561-4ed6-905b-df91ecb637b6" providerId="ADAL" clId="{FC479417-0EF7-4F34-82E6-06C44FCC6486}" dt="2023-06-22T06:03:27.398" v="305" actId="478"/>
          <ac:spMkLst>
            <pc:docMk/>
            <pc:sldMk cId="0" sldId="258"/>
            <ac:spMk id="19" creationId="{00000000-0000-0000-0000-000000000000}"/>
          </ac:spMkLst>
        </pc:spChg>
        <pc:spChg chg="del">
          <ac:chgData name="鄭鈺均" userId="5266cb81-9561-4ed6-905b-df91ecb637b6" providerId="ADAL" clId="{FC479417-0EF7-4F34-82E6-06C44FCC6486}" dt="2023-06-22T06:03:27.398" v="305" actId="478"/>
          <ac:spMkLst>
            <pc:docMk/>
            <pc:sldMk cId="0" sldId="258"/>
            <ac:spMk id="20" creationId="{00000000-0000-0000-0000-000000000000}"/>
          </ac:spMkLst>
        </pc:spChg>
        <pc:spChg chg="del">
          <ac:chgData name="鄭鈺均" userId="5266cb81-9561-4ed6-905b-df91ecb637b6" providerId="ADAL" clId="{FC479417-0EF7-4F34-82E6-06C44FCC6486}" dt="2023-06-22T06:03:34.529" v="307" actId="478"/>
          <ac:spMkLst>
            <pc:docMk/>
            <pc:sldMk cId="0" sldId="258"/>
            <ac:spMk id="21" creationId="{00000000-0000-0000-0000-000000000000}"/>
          </ac:spMkLst>
        </pc:spChg>
        <pc:spChg chg="del">
          <ac:chgData name="鄭鈺均" userId="5266cb81-9561-4ed6-905b-df91ecb637b6" providerId="ADAL" clId="{FC479417-0EF7-4F34-82E6-06C44FCC6486}" dt="2023-06-22T06:03:34.529" v="307" actId="478"/>
          <ac:spMkLst>
            <pc:docMk/>
            <pc:sldMk cId="0" sldId="258"/>
            <ac:spMk id="22" creationId="{00000000-0000-0000-0000-000000000000}"/>
          </ac:spMkLst>
        </pc:spChg>
        <pc:spChg chg="del">
          <ac:chgData name="鄭鈺均" userId="5266cb81-9561-4ed6-905b-df91ecb637b6" providerId="ADAL" clId="{FC479417-0EF7-4F34-82E6-06C44FCC6486}" dt="2023-06-22T06:03:27.398" v="305" actId="478"/>
          <ac:spMkLst>
            <pc:docMk/>
            <pc:sldMk cId="0" sldId="258"/>
            <ac:spMk id="23" creationId="{00000000-0000-0000-0000-000000000000}"/>
          </ac:spMkLst>
        </pc:spChg>
        <pc:spChg chg="del">
          <ac:chgData name="鄭鈺均" userId="5266cb81-9561-4ed6-905b-df91ecb637b6" providerId="ADAL" clId="{FC479417-0EF7-4F34-82E6-06C44FCC6486}" dt="2023-06-22T06:03:27.398" v="305" actId="478"/>
          <ac:spMkLst>
            <pc:docMk/>
            <pc:sldMk cId="0" sldId="258"/>
            <ac:spMk id="24" creationId="{00000000-0000-0000-0000-000000000000}"/>
          </ac:spMkLst>
        </pc:spChg>
        <pc:spChg chg="del">
          <ac:chgData name="鄭鈺均" userId="5266cb81-9561-4ed6-905b-df91ecb637b6" providerId="ADAL" clId="{FC479417-0EF7-4F34-82E6-06C44FCC6486}" dt="2023-06-22T06:03:27.398" v="305" actId="478"/>
          <ac:spMkLst>
            <pc:docMk/>
            <pc:sldMk cId="0" sldId="258"/>
            <ac:spMk id="25" creationId="{00000000-0000-0000-0000-000000000000}"/>
          </ac:spMkLst>
        </pc:spChg>
        <pc:spChg chg="del">
          <ac:chgData name="鄭鈺均" userId="5266cb81-9561-4ed6-905b-df91ecb637b6" providerId="ADAL" clId="{FC479417-0EF7-4F34-82E6-06C44FCC6486}" dt="2023-06-22T06:03:34.529" v="307" actId="478"/>
          <ac:spMkLst>
            <pc:docMk/>
            <pc:sldMk cId="0" sldId="258"/>
            <ac:spMk id="26" creationId="{00000000-0000-0000-0000-000000000000}"/>
          </ac:spMkLst>
        </pc:spChg>
        <pc:spChg chg="del">
          <ac:chgData name="鄭鈺均" userId="5266cb81-9561-4ed6-905b-df91ecb637b6" providerId="ADAL" clId="{FC479417-0EF7-4F34-82E6-06C44FCC6486}" dt="2023-06-22T06:03:27.398" v="305" actId="478"/>
          <ac:spMkLst>
            <pc:docMk/>
            <pc:sldMk cId="0" sldId="258"/>
            <ac:spMk id="27" creationId="{00000000-0000-0000-0000-000000000000}"/>
          </ac:spMkLst>
        </pc:spChg>
        <pc:spChg chg="del">
          <ac:chgData name="鄭鈺均" userId="5266cb81-9561-4ed6-905b-df91ecb637b6" providerId="ADAL" clId="{FC479417-0EF7-4F34-82E6-06C44FCC6486}" dt="2023-06-22T06:03:27.398" v="305" actId="478"/>
          <ac:spMkLst>
            <pc:docMk/>
            <pc:sldMk cId="0" sldId="258"/>
            <ac:spMk id="28" creationId="{00000000-0000-0000-0000-000000000000}"/>
          </ac:spMkLst>
        </pc:spChg>
        <pc:spChg chg="del">
          <ac:chgData name="鄭鈺均" userId="5266cb81-9561-4ed6-905b-df91ecb637b6" providerId="ADAL" clId="{FC479417-0EF7-4F34-82E6-06C44FCC6486}" dt="2023-06-22T06:03:27.398" v="305" actId="478"/>
          <ac:spMkLst>
            <pc:docMk/>
            <pc:sldMk cId="0" sldId="258"/>
            <ac:spMk id="29" creationId="{00000000-0000-0000-0000-000000000000}"/>
          </ac:spMkLst>
        </pc:spChg>
        <pc:spChg chg="del">
          <ac:chgData name="鄭鈺均" userId="5266cb81-9561-4ed6-905b-df91ecb637b6" providerId="ADAL" clId="{FC479417-0EF7-4F34-82E6-06C44FCC6486}" dt="2023-06-22T06:03:27.398" v="305" actId="478"/>
          <ac:spMkLst>
            <pc:docMk/>
            <pc:sldMk cId="0" sldId="258"/>
            <ac:spMk id="30" creationId="{00000000-0000-0000-0000-000000000000}"/>
          </ac:spMkLst>
        </pc:spChg>
        <pc:spChg chg="del">
          <ac:chgData name="鄭鈺均" userId="5266cb81-9561-4ed6-905b-df91ecb637b6" providerId="ADAL" clId="{FC479417-0EF7-4F34-82E6-06C44FCC6486}" dt="2023-06-22T06:03:27.398" v="305" actId="478"/>
          <ac:spMkLst>
            <pc:docMk/>
            <pc:sldMk cId="0" sldId="258"/>
            <ac:spMk id="31" creationId="{00000000-0000-0000-0000-000000000000}"/>
          </ac:spMkLst>
        </pc:spChg>
        <pc:spChg chg="del">
          <ac:chgData name="鄭鈺均" userId="5266cb81-9561-4ed6-905b-df91ecb637b6" providerId="ADAL" clId="{FC479417-0EF7-4F34-82E6-06C44FCC6486}" dt="2023-06-22T06:03:27.398" v="305" actId="478"/>
          <ac:spMkLst>
            <pc:docMk/>
            <pc:sldMk cId="0" sldId="258"/>
            <ac:spMk id="32" creationId="{00000000-0000-0000-0000-000000000000}"/>
          </ac:spMkLst>
        </pc:spChg>
        <pc:spChg chg="del">
          <ac:chgData name="鄭鈺均" userId="5266cb81-9561-4ed6-905b-df91ecb637b6" providerId="ADAL" clId="{FC479417-0EF7-4F34-82E6-06C44FCC6486}" dt="2023-06-22T06:03:27.398" v="305" actId="478"/>
          <ac:spMkLst>
            <pc:docMk/>
            <pc:sldMk cId="0" sldId="258"/>
            <ac:spMk id="33" creationId="{00000000-0000-0000-0000-000000000000}"/>
          </ac:spMkLst>
        </pc:spChg>
        <pc:spChg chg="del">
          <ac:chgData name="鄭鈺均" userId="5266cb81-9561-4ed6-905b-df91ecb637b6" providerId="ADAL" clId="{FC479417-0EF7-4F34-82E6-06C44FCC6486}" dt="2023-06-22T06:03:27.398" v="305" actId="478"/>
          <ac:spMkLst>
            <pc:docMk/>
            <pc:sldMk cId="0" sldId="258"/>
            <ac:spMk id="34" creationId="{00000000-0000-0000-0000-000000000000}"/>
          </ac:spMkLst>
        </pc:spChg>
        <pc:spChg chg="del">
          <ac:chgData name="鄭鈺均" userId="5266cb81-9561-4ed6-905b-df91ecb637b6" providerId="ADAL" clId="{FC479417-0EF7-4F34-82E6-06C44FCC6486}" dt="2023-06-22T06:04:00.300" v="309" actId="478"/>
          <ac:spMkLst>
            <pc:docMk/>
            <pc:sldMk cId="0" sldId="258"/>
            <ac:spMk id="38" creationId="{00000000-0000-0000-0000-000000000000}"/>
          </ac:spMkLst>
        </pc:spChg>
        <pc:spChg chg="del">
          <ac:chgData name="鄭鈺均" userId="5266cb81-9561-4ed6-905b-df91ecb637b6" providerId="ADAL" clId="{FC479417-0EF7-4F34-82E6-06C44FCC6486}" dt="2023-06-22T06:03:21.838" v="304" actId="478"/>
          <ac:spMkLst>
            <pc:docMk/>
            <pc:sldMk cId="0" sldId="258"/>
            <ac:spMk id="42" creationId="{00000000-0000-0000-0000-000000000000}"/>
          </ac:spMkLst>
        </pc:spChg>
        <pc:spChg chg="del">
          <ac:chgData name="鄭鈺均" userId="5266cb81-9561-4ed6-905b-df91ecb637b6" providerId="ADAL" clId="{FC479417-0EF7-4F34-82E6-06C44FCC6486}" dt="2023-06-22T06:03:21.838" v="304" actId="478"/>
          <ac:spMkLst>
            <pc:docMk/>
            <pc:sldMk cId="0" sldId="258"/>
            <ac:spMk id="46" creationId="{00000000-0000-0000-0000-000000000000}"/>
          </ac:spMkLst>
        </pc:spChg>
        <pc:spChg chg="del">
          <ac:chgData name="鄭鈺均" userId="5266cb81-9561-4ed6-905b-df91ecb637b6" providerId="ADAL" clId="{FC479417-0EF7-4F34-82E6-06C44FCC6486}" dt="2023-06-22T06:03:21.838" v="304" actId="478"/>
          <ac:spMkLst>
            <pc:docMk/>
            <pc:sldMk cId="0" sldId="258"/>
            <ac:spMk id="47" creationId="{00000000-0000-0000-0000-000000000000}"/>
          </ac:spMkLst>
        </pc:spChg>
        <pc:spChg chg="del">
          <ac:chgData name="鄭鈺均" userId="5266cb81-9561-4ed6-905b-df91ecb637b6" providerId="ADAL" clId="{FC479417-0EF7-4F34-82E6-06C44FCC6486}" dt="2023-06-22T06:02:09.421" v="279" actId="478"/>
          <ac:spMkLst>
            <pc:docMk/>
            <pc:sldMk cId="0" sldId="258"/>
            <ac:spMk id="48" creationId="{00000000-0000-0000-0000-000000000000}"/>
          </ac:spMkLst>
        </pc:spChg>
        <pc:spChg chg="del">
          <ac:chgData name="鄭鈺均" userId="5266cb81-9561-4ed6-905b-df91ecb637b6" providerId="ADAL" clId="{FC479417-0EF7-4F34-82E6-06C44FCC6486}" dt="2023-06-22T06:03:21.838" v="304" actId="478"/>
          <ac:spMkLst>
            <pc:docMk/>
            <pc:sldMk cId="0" sldId="258"/>
            <ac:spMk id="49" creationId="{00000000-0000-0000-0000-000000000000}"/>
          </ac:spMkLst>
        </pc:spChg>
        <pc:spChg chg="del">
          <ac:chgData name="鄭鈺均" userId="5266cb81-9561-4ed6-905b-df91ecb637b6" providerId="ADAL" clId="{FC479417-0EF7-4F34-82E6-06C44FCC6486}" dt="2023-06-22T06:03:21.838" v="304" actId="478"/>
          <ac:spMkLst>
            <pc:docMk/>
            <pc:sldMk cId="0" sldId="258"/>
            <ac:spMk id="50" creationId="{00000000-0000-0000-0000-000000000000}"/>
          </ac:spMkLst>
        </pc:spChg>
        <pc:spChg chg="del">
          <ac:chgData name="鄭鈺均" userId="5266cb81-9561-4ed6-905b-df91ecb637b6" providerId="ADAL" clId="{FC479417-0EF7-4F34-82E6-06C44FCC6486}" dt="2023-06-22T06:03:21.838" v="304" actId="478"/>
          <ac:spMkLst>
            <pc:docMk/>
            <pc:sldMk cId="0" sldId="258"/>
            <ac:spMk id="51" creationId="{00000000-0000-0000-0000-000000000000}"/>
          </ac:spMkLst>
        </pc:spChg>
        <pc:spChg chg="del">
          <ac:chgData name="鄭鈺均" userId="5266cb81-9561-4ed6-905b-df91ecb637b6" providerId="ADAL" clId="{FC479417-0EF7-4F34-82E6-06C44FCC6486}" dt="2023-06-22T06:03:27.398" v="305" actId="478"/>
          <ac:spMkLst>
            <pc:docMk/>
            <pc:sldMk cId="0" sldId="258"/>
            <ac:spMk id="52" creationId="{00000000-0000-0000-0000-000000000000}"/>
          </ac:spMkLst>
        </pc:spChg>
        <pc:spChg chg="del">
          <ac:chgData name="鄭鈺均" userId="5266cb81-9561-4ed6-905b-df91ecb637b6" providerId="ADAL" clId="{FC479417-0EF7-4F34-82E6-06C44FCC6486}" dt="2023-06-22T05:50:55.461" v="258"/>
          <ac:spMkLst>
            <pc:docMk/>
            <pc:sldMk cId="0" sldId="258"/>
            <ac:spMk id="53" creationId="{22A51270-FD09-446D-AE80-55161A2A8FBD}"/>
          </ac:spMkLst>
        </pc:spChg>
        <pc:spChg chg="del">
          <ac:chgData name="鄭鈺均" userId="5266cb81-9561-4ed6-905b-df91ecb637b6" providerId="ADAL" clId="{FC479417-0EF7-4F34-82E6-06C44FCC6486}" dt="2023-06-22T05:51:11.866" v="259"/>
          <ac:spMkLst>
            <pc:docMk/>
            <pc:sldMk cId="0" sldId="258"/>
            <ac:spMk id="54" creationId="{A321FD23-94BE-4EAA-873A-D5DF9313E390}"/>
          </ac:spMkLst>
        </pc:spChg>
        <pc:spChg chg="del">
          <ac:chgData name="鄭鈺均" userId="5266cb81-9561-4ed6-905b-df91ecb637b6" providerId="ADAL" clId="{FC479417-0EF7-4F34-82E6-06C44FCC6486}" dt="2023-06-22T05:51:11.866" v="259"/>
          <ac:spMkLst>
            <pc:docMk/>
            <pc:sldMk cId="0" sldId="258"/>
            <ac:spMk id="55" creationId="{ED321408-F927-49CC-B381-C9AA0A592617}"/>
          </ac:spMkLst>
        </pc:spChg>
        <pc:spChg chg="del">
          <ac:chgData name="鄭鈺均" userId="5266cb81-9561-4ed6-905b-df91ecb637b6" providerId="ADAL" clId="{FC479417-0EF7-4F34-82E6-06C44FCC6486}" dt="2023-06-22T05:52:21.407" v="264"/>
          <ac:spMkLst>
            <pc:docMk/>
            <pc:sldMk cId="0" sldId="258"/>
            <ac:spMk id="56" creationId="{75F856E1-CA38-4409-A8B0-9891420F3A1B}"/>
          </ac:spMkLst>
        </pc:spChg>
        <pc:spChg chg="del">
          <ac:chgData name="鄭鈺均" userId="5266cb81-9561-4ed6-905b-df91ecb637b6" providerId="ADAL" clId="{FC479417-0EF7-4F34-82E6-06C44FCC6486}" dt="2023-06-22T05:53:35.546" v="265"/>
          <ac:spMkLst>
            <pc:docMk/>
            <pc:sldMk cId="0" sldId="258"/>
            <ac:spMk id="57" creationId="{4021307F-630D-4E63-8A21-ACD76C785877}"/>
          </ac:spMkLst>
        </pc:spChg>
        <pc:spChg chg="add del">
          <ac:chgData name="鄭鈺均" userId="5266cb81-9561-4ed6-905b-df91ecb637b6" providerId="ADAL" clId="{FC479417-0EF7-4F34-82E6-06C44FCC6486}" dt="2023-06-22T05:56:45.379" v="267"/>
          <ac:spMkLst>
            <pc:docMk/>
            <pc:sldMk cId="0" sldId="258"/>
            <ac:spMk id="58" creationId="{2AC35BEF-F94C-4D92-B318-87C98852CD85}"/>
          </ac:spMkLst>
        </pc:spChg>
        <pc:spChg chg="mod">
          <ac:chgData name="鄭鈺均" userId="5266cb81-9561-4ed6-905b-df91ecb637b6" providerId="ADAL" clId="{FC479417-0EF7-4F34-82E6-06C44FCC6486}" dt="2023-06-22T06:03:53.247" v="308"/>
          <ac:spMkLst>
            <pc:docMk/>
            <pc:sldMk cId="0" sldId="258"/>
            <ac:spMk id="60" creationId="{AF924D2E-5102-477B-91CA-1170A678E0B4}"/>
          </ac:spMkLst>
        </pc:spChg>
        <pc:spChg chg="mod">
          <ac:chgData name="鄭鈺均" userId="5266cb81-9561-4ed6-905b-df91ecb637b6" providerId="ADAL" clId="{FC479417-0EF7-4F34-82E6-06C44FCC6486}" dt="2023-06-22T06:03:53.247" v="308"/>
          <ac:spMkLst>
            <pc:docMk/>
            <pc:sldMk cId="0" sldId="258"/>
            <ac:spMk id="61" creationId="{3D5CDAE4-330D-407C-8D06-02A94F383FC8}"/>
          </ac:spMkLst>
        </pc:spChg>
        <pc:spChg chg="mod">
          <ac:chgData name="鄭鈺均" userId="5266cb81-9561-4ed6-905b-df91ecb637b6" providerId="ADAL" clId="{FC479417-0EF7-4F34-82E6-06C44FCC6486}" dt="2023-06-22T06:03:53.247" v="308"/>
          <ac:spMkLst>
            <pc:docMk/>
            <pc:sldMk cId="0" sldId="258"/>
            <ac:spMk id="63" creationId="{28E1E846-1667-46BE-84B9-05ADDF497F8C}"/>
          </ac:spMkLst>
        </pc:spChg>
        <pc:spChg chg="mod">
          <ac:chgData name="鄭鈺均" userId="5266cb81-9561-4ed6-905b-df91ecb637b6" providerId="ADAL" clId="{FC479417-0EF7-4F34-82E6-06C44FCC6486}" dt="2023-06-22T06:03:53.247" v="308"/>
          <ac:spMkLst>
            <pc:docMk/>
            <pc:sldMk cId="0" sldId="258"/>
            <ac:spMk id="64" creationId="{3D0EF47A-BBC5-4C6A-A6F3-1A7DD5FCED26}"/>
          </ac:spMkLst>
        </pc:spChg>
        <pc:spChg chg="add del mod">
          <ac:chgData name="鄭鈺均" userId="5266cb81-9561-4ed6-905b-df91ecb637b6" providerId="ADAL" clId="{FC479417-0EF7-4F34-82E6-06C44FCC6486}" dt="2023-06-22T06:10:34.391" v="344" actId="478"/>
          <ac:spMkLst>
            <pc:docMk/>
            <pc:sldMk cId="0" sldId="258"/>
            <ac:spMk id="65" creationId="{61D8308D-9BE4-4E39-9D39-CF59B7153A13}"/>
          </ac:spMkLst>
        </pc:spChg>
        <pc:spChg chg="add del mod">
          <ac:chgData name="鄭鈺均" userId="5266cb81-9561-4ed6-905b-df91ecb637b6" providerId="ADAL" clId="{FC479417-0EF7-4F34-82E6-06C44FCC6486}" dt="2023-06-22T06:10:32.953" v="343" actId="478"/>
          <ac:spMkLst>
            <pc:docMk/>
            <pc:sldMk cId="0" sldId="258"/>
            <ac:spMk id="66" creationId="{F1ED03A1-3F48-4724-8E2C-18A1A995363A}"/>
          </ac:spMkLst>
        </pc:spChg>
        <pc:spChg chg="add del mod topLvl">
          <ac:chgData name="鄭鈺均" userId="5266cb81-9561-4ed6-905b-df91ecb637b6" providerId="ADAL" clId="{FC479417-0EF7-4F34-82E6-06C44FCC6486}" dt="2023-06-22T06:18:22.672" v="424" actId="478"/>
          <ac:spMkLst>
            <pc:docMk/>
            <pc:sldMk cId="0" sldId="258"/>
            <ac:spMk id="69" creationId="{C7C75594-E9E9-43BD-A6D3-C795A3AB537E}"/>
          </ac:spMkLst>
        </pc:spChg>
        <pc:spChg chg="add del mod topLvl">
          <ac:chgData name="鄭鈺均" userId="5266cb81-9561-4ed6-905b-df91ecb637b6" providerId="ADAL" clId="{FC479417-0EF7-4F34-82E6-06C44FCC6486}" dt="2023-06-22T06:18:22.672" v="424" actId="478"/>
          <ac:spMkLst>
            <pc:docMk/>
            <pc:sldMk cId="0" sldId="258"/>
            <ac:spMk id="70" creationId="{86354982-6ACF-4286-9AE4-7CB9B81D7773}"/>
          </ac:spMkLst>
        </pc:spChg>
        <pc:spChg chg="add del mod topLvl">
          <ac:chgData name="鄭鈺均" userId="5266cb81-9561-4ed6-905b-df91ecb637b6" providerId="ADAL" clId="{FC479417-0EF7-4F34-82E6-06C44FCC6486}" dt="2023-06-22T06:14:09.141" v="386" actId="478"/>
          <ac:spMkLst>
            <pc:docMk/>
            <pc:sldMk cId="0" sldId="258"/>
            <ac:spMk id="71" creationId="{5B0BDD27-8B5E-4DD8-A8C0-932A78B33BA9}"/>
          </ac:spMkLst>
        </pc:spChg>
        <pc:spChg chg="add del mod topLvl">
          <ac:chgData name="鄭鈺均" userId="5266cb81-9561-4ed6-905b-df91ecb637b6" providerId="ADAL" clId="{FC479417-0EF7-4F34-82E6-06C44FCC6486}" dt="2023-06-22T06:18:22.672" v="424" actId="478"/>
          <ac:spMkLst>
            <pc:docMk/>
            <pc:sldMk cId="0" sldId="258"/>
            <ac:spMk id="72" creationId="{EBAA7E53-A6C5-40BA-A22D-9477AE0A9861}"/>
          </ac:spMkLst>
        </pc:spChg>
        <pc:spChg chg="del mod">
          <ac:chgData name="鄭鈺均" userId="5266cb81-9561-4ed6-905b-df91ecb637b6" providerId="ADAL" clId="{FC479417-0EF7-4F34-82E6-06C44FCC6486}" dt="2023-06-22T06:10:52.470" v="351" actId="478"/>
          <ac:spMkLst>
            <pc:docMk/>
            <pc:sldMk cId="0" sldId="258"/>
            <ac:spMk id="74" creationId="{0F425485-7502-43C5-8EE6-ABB984387DF5}"/>
          </ac:spMkLst>
        </pc:spChg>
        <pc:spChg chg="del mod">
          <ac:chgData name="鄭鈺均" userId="5266cb81-9561-4ed6-905b-df91ecb637b6" providerId="ADAL" clId="{FC479417-0EF7-4F34-82E6-06C44FCC6486}" dt="2023-06-22T06:11:01.577" v="355" actId="478"/>
          <ac:spMkLst>
            <pc:docMk/>
            <pc:sldMk cId="0" sldId="258"/>
            <ac:spMk id="75" creationId="{B2338AB7-5DCC-432A-96E8-7AA4F7F4504F}"/>
          </ac:spMkLst>
        </pc:spChg>
        <pc:spChg chg="del mod">
          <ac:chgData name="鄭鈺均" userId="5266cb81-9561-4ed6-905b-df91ecb637b6" providerId="ADAL" clId="{FC479417-0EF7-4F34-82E6-06C44FCC6486}" dt="2023-06-22T06:11:05.036" v="356" actId="478"/>
          <ac:spMkLst>
            <pc:docMk/>
            <pc:sldMk cId="0" sldId="258"/>
            <ac:spMk id="76" creationId="{6386D932-F54D-449F-B3A6-8A7E2EA77148}"/>
          </ac:spMkLst>
        </pc:spChg>
        <pc:spChg chg="del mod">
          <ac:chgData name="鄭鈺均" userId="5266cb81-9561-4ed6-905b-df91ecb637b6" providerId="ADAL" clId="{FC479417-0EF7-4F34-82E6-06C44FCC6486}" dt="2023-06-22T06:10:59.238" v="354" actId="478"/>
          <ac:spMkLst>
            <pc:docMk/>
            <pc:sldMk cId="0" sldId="258"/>
            <ac:spMk id="77" creationId="{CAA9CFB8-68E3-4DDC-94AB-2840DF86EC7D}"/>
          </ac:spMkLst>
        </pc:spChg>
        <pc:spChg chg="del mod">
          <ac:chgData name="鄭鈺均" userId="5266cb81-9561-4ed6-905b-df91ecb637b6" providerId="ADAL" clId="{FC479417-0EF7-4F34-82E6-06C44FCC6486}" dt="2023-06-22T06:11:20.177" v="363" actId="478"/>
          <ac:spMkLst>
            <pc:docMk/>
            <pc:sldMk cId="0" sldId="258"/>
            <ac:spMk id="79" creationId="{66C4850C-16B9-4608-846C-EADD67BBF16B}"/>
          </ac:spMkLst>
        </pc:spChg>
        <pc:spChg chg="del mod">
          <ac:chgData name="鄭鈺均" userId="5266cb81-9561-4ed6-905b-df91ecb637b6" providerId="ADAL" clId="{FC479417-0EF7-4F34-82E6-06C44FCC6486}" dt="2023-06-22T06:11:16.144" v="361" actId="478"/>
          <ac:spMkLst>
            <pc:docMk/>
            <pc:sldMk cId="0" sldId="258"/>
            <ac:spMk id="80" creationId="{A4319392-A73B-4628-82F9-BF69B162EA01}"/>
          </ac:spMkLst>
        </pc:spChg>
        <pc:spChg chg="del mod">
          <ac:chgData name="鄭鈺均" userId="5266cb81-9561-4ed6-905b-df91ecb637b6" providerId="ADAL" clId="{FC479417-0EF7-4F34-82E6-06C44FCC6486}" dt="2023-06-22T06:11:18.389" v="362" actId="478"/>
          <ac:spMkLst>
            <pc:docMk/>
            <pc:sldMk cId="0" sldId="258"/>
            <ac:spMk id="81" creationId="{B0FFC153-4E34-4754-BBC7-1225D961A40E}"/>
          </ac:spMkLst>
        </pc:spChg>
        <pc:spChg chg="del mod">
          <ac:chgData name="鄭鈺均" userId="5266cb81-9561-4ed6-905b-df91ecb637b6" providerId="ADAL" clId="{FC479417-0EF7-4F34-82E6-06C44FCC6486}" dt="2023-06-22T06:11:11.418" v="358" actId="478"/>
          <ac:spMkLst>
            <pc:docMk/>
            <pc:sldMk cId="0" sldId="258"/>
            <ac:spMk id="82" creationId="{9FBF9F79-6164-4E66-8C7D-46F08E69F158}"/>
          </ac:spMkLst>
        </pc:spChg>
        <pc:spChg chg="del mod">
          <ac:chgData name="鄭鈺均" userId="5266cb81-9561-4ed6-905b-df91ecb637b6" providerId="ADAL" clId="{FC479417-0EF7-4F34-82E6-06C44FCC6486}" dt="2023-06-22T06:11:13.471" v="360" actId="478"/>
          <ac:spMkLst>
            <pc:docMk/>
            <pc:sldMk cId="0" sldId="258"/>
            <ac:spMk id="83" creationId="{EDE65227-9016-4C32-9A90-43768ED9AC70}"/>
          </ac:spMkLst>
        </pc:spChg>
        <pc:spChg chg="add del mod topLvl">
          <ac:chgData name="鄭鈺均" userId="5266cb81-9561-4ed6-905b-df91ecb637b6" providerId="ADAL" clId="{FC479417-0EF7-4F34-82E6-06C44FCC6486}" dt="2023-06-22T06:29:08.461" v="610" actId="478"/>
          <ac:spMkLst>
            <pc:docMk/>
            <pc:sldMk cId="0" sldId="258"/>
            <ac:spMk id="84" creationId="{6148B32E-E646-4DE5-A774-F44391C38F0A}"/>
          </ac:spMkLst>
        </pc:spChg>
        <pc:spChg chg="del mod">
          <ac:chgData name="鄭鈺均" userId="5266cb81-9561-4ed6-905b-df91ecb637b6" providerId="ADAL" clId="{FC479417-0EF7-4F34-82E6-06C44FCC6486}" dt="2023-06-22T06:10:50.173" v="350" actId="478"/>
          <ac:spMkLst>
            <pc:docMk/>
            <pc:sldMk cId="0" sldId="258"/>
            <ac:spMk id="85" creationId="{BAEBF957-EFD5-499E-AC3A-3F62F8FB986F}"/>
          </ac:spMkLst>
        </pc:spChg>
        <pc:spChg chg="add del mod topLvl">
          <ac:chgData name="鄭鈺均" userId="5266cb81-9561-4ed6-905b-df91ecb637b6" providerId="ADAL" clId="{FC479417-0EF7-4F34-82E6-06C44FCC6486}" dt="2023-06-22T06:18:22.672" v="424" actId="478"/>
          <ac:spMkLst>
            <pc:docMk/>
            <pc:sldMk cId="0" sldId="258"/>
            <ac:spMk id="86" creationId="{B04B7A66-1246-4000-917E-DA387C57FE1A}"/>
          </ac:spMkLst>
        </pc:spChg>
        <pc:spChg chg="del mod topLvl">
          <ac:chgData name="鄭鈺均" userId="5266cb81-9561-4ed6-905b-df91ecb637b6" providerId="ADAL" clId="{FC479417-0EF7-4F34-82E6-06C44FCC6486}" dt="2023-06-22T06:18:24.549" v="425" actId="478"/>
          <ac:spMkLst>
            <pc:docMk/>
            <pc:sldMk cId="0" sldId="258"/>
            <ac:spMk id="87" creationId="{16E8FEA6-7E1B-4064-AA10-CACE6F08C7E9}"/>
          </ac:spMkLst>
        </pc:spChg>
        <pc:spChg chg="del mod topLvl">
          <ac:chgData name="鄭鈺均" userId="5266cb81-9561-4ed6-905b-df91ecb637b6" providerId="ADAL" clId="{FC479417-0EF7-4F34-82E6-06C44FCC6486}" dt="2023-06-22T06:29:05.048" v="609" actId="478"/>
          <ac:spMkLst>
            <pc:docMk/>
            <pc:sldMk cId="0" sldId="258"/>
            <ac:spMk id="88" creationId="{8244BDBC-3DEA-48E9-AF10-E31ED07D04E9}"/>
          </ac:spMkLst>
        </pc:spChg>
        <pc:spChg chg="add del mod">
          <ac:chgData name="鄭鈺均" userId="5266cb81-9561-4ed6-905b-df91ecb637b6" providerId="ADAL" clId="{FC479417-0EF7-4F34-82E6-06C44FCC6486}" dt="2023-06-22T06:18:22.672" v="424" actId="478"/>
          <ac:spMkLst>
            <pc:docMk/>
            <pc:sldMk cId="0" sldId="258"/>
            <ac:spMk id="89" creationId="{121AFEC8-41B9-4D31-B0EF-056B2E7A854F}"/>
          </ac:spMkLst>
        </pc:spChg>
        <pc:spChg chg="mod">
          <ac:chgData name="鄭鈺均" userId="5266cb81-9561-4ed6-905b-df91ecb637b6" providerId="ADAL" clId="{FC479417-0EF7-4F34-82E6-06C44FCC6486}" dt="2023-06-22T06:17:38.425" v="419"/>
          <ac:spMkLst>
            <pc:docMk/>
            <pc:sldMk cId="0" sldId="258"/>
            <ac:spMk id="92" creationId="{4AD7BE08-152A-4D79-B7B7-EF6F7B6B92CE}"/>
          </ac:spMkLst>
        </pc:spChg>
        <pc:spChg chg="mod">
          <ac:chgData name="鄭鈺均" userId="5266cb81-9561-4ed6-905b-df91ecb637b6" providerId="ADAL" clId="{FC479417-0EF7-4F34-82E6-06C44FCC6486}" dt="2023-06-22T06:17:38.425" v="419"/>
          <ac:spMkLst>
            <pc:docMk/>
            <pc:sldMk cId="0" sldId="258"/>
            <ac:spMk id="93" creationId="{E0F14FEB-98A1-4D92-B327-82D5FD95BC78}"/>
          </ac:spMkLst>
        </pc:spChg>
        <pc:spChg chg="mod">
          <ac:chgData name="鄭鈺均" userId="5266cb81-9561-4ed6-905b-df91ecb637b6" providerId="ADAL" clId="{FC479417-0EF7-4F34-82E6-06C44FCC6486}" dt="2023-06-22T06:17:38.425" v="419"/>
          <ac:spMkLst>
            <pc:docMk/>
            <pc:sldMk cId="0" sldId="258"/>
            <ac:spMk id="94" creationId="{4367E6F5-F2C2-4238-976D-3F4DB8C07BF4}"/>
          </ac:spMkLst>
        </pc:spChg>
        <pc:spChg chg="mod">
          <ac:chgData name="鄭鈺均" userId="5266cb81-9561-4ed6-905b-df91ecb637b6" providerId="ADAL" clId="{FC479417-0EF7-4F34-82E6-06C44FCC6486}" dt="2023-06-22T06:17:38.425" v="419"/>
          <ac:spMkLst>
            <pc:docMk/>
            <pc:sldMk cId="0" sldId="258"/>
            <ac:spMk id="95" creationId="{A94F6FE1-B958-46F7-B868-01C3C3386F5F}"/>
          </ac:spMkLst>
        </pc:spChg>
        <pc:spChg chg="mod">
          <ac:chgData name="鄭鈺均" userId="5266cb81-9561-4ed6-905b-df91ecb637b6" providerId="ADAL" clId="{FC479417-0EF7-4F34-82E6-06C44FCC6486}" dt="2023-06-22T06:17:38.425" v="419"/>
          <ac:spMkLst>
            <pc:docMk/>
            <pc:sldMk cId="0" sldId="258"/>
            <ac:spMk id="96" creationId="{397B92BD-0F13-4B7B-91AC-A43319292997}"/>
          </ac:spMkLst>
        </pc:spChg>
        <pc:spChg chg="mod">
          <ac:chgData name="鄭鈺均" userId="5266cb81-9561-4ed6-905b-df91ecb637b6" providerId="ADAL" clId="{FC479417-0EF7-4F34-82E6-06C44FCC6486}" dt="2023-06-22T06:17:38.425" v="419"/>
          <ac:spMkLst>
            <pc:docMk/>
            <pc:sldMk cId="0" sldId="258"/>
            <ac:spMk id="97" creationId="{A2212308-6F5D-4C56-834E-D56615D14825}"/>
          </ac:spMkLst>
        </pc:spChg>
        <pc:spChg chg="mod">
          <ac:chgData name="鄭鈺均" userId="5266cb81-9561-4ed6-905b-df91ecb637b6" providerId="ADAL" clId="{FC479417-0EF7-4F34-82E6-06C44FCC6486}" dt="2023-06-22T06:17:38.425" v="419"/>
          <ac:spMkLst>
            <pc:docMk/>
            <pc:sldMk cId="0" sldId="258"/>
            <ac:spMk id="98" creationId="{E108BF54-3D5F-43A2-A593-351BB43CC166}"/>
          </ac:spMkLst>
        </pc:spChg>
        <pc:spChg chg="mod">
          <ac:chgData name="鄭鈺均" userId="5266cb81-9561-4ed6-905b-df91ecb637b6" providerId="ADAL" clId="{FC479417-0EF7-4F34-82E6-06C44FCC6486}" dt="2023-06-22T06:17:37.995" v="418"/>
          <ac:spMkLst>
            <pc:docMk/>
            <pc:sldMk cId="0" sldId="258"/>
            <ac:spMk id="101" creationId="{235DB370-76AD-43A1-8AF7-8A3DF36AB9AD}"/>
          </ac:spMkLst>
        </pc:spChg>
        <pc:spChg chg="mod">
          <ac:chgData name="鄭鈺均" userId="5266cb81-9561-4ed6-905b-df91ecb637b6" providerId="ADAL" clId="{FC479417-0EF7-4F34-82E6-06C44FCC6486}" dt="2023-06-22T06:17:37.995" v="418"/>
          <ac:spMkLst>
            <pc:docMk/>
            <pc:sldMk cId="0" sldId="258"/>
            <ac:spMk id="102" creationId="{17D8A39C-1805-42C1-97B4-C05CF6C217AE}"/>
          </ac:spMkLst>
        </pc:spChg>
        <pc:spChg chg="mod">
          <ac:chgData name="鄭鈺均" userId="5266cb81-9561-4ed6-905b-df91ecb637b6" providerId="ADAL" clId="{FC479417-0EF7-4F34-82E6-06C44FCC6486}" dt="2023-06-22T06:17:37.995" v="418"/>
          <ac:spMkLst>
            <pc:docMk/>
            <pc:sldMk cId="0" sldId="258"/>
            <ac:spMk id="103" creationId="{4060D920-BDD3-42D3-93E0-DF723E2C4849}"/>
          </ac:spMkLst>
        </pc:spChg>
        <pc:spChg chg="mod">
          <ac:chgData name="鄭鈺均" userId="5266cb81-9561-4ed6-905b-df91ecb637b6" providerId="ADAL" clId="{FC479417-0EF7-4F34-82E6-06C44FCC6486}" dt="2023-06-22T06:17:37.995" v="418"/>
          <ac:spMkLst>
            <pc:docMk/>
            <pc:sldMk cId="0" sldId="258"/>
            <ac:spMk id="104" creationId="{E6FDA099-CED4-4207-9793-561691A6C8DB}"/>
          </ac:spMkLst>
        </pc:spChg>
        <pc:spChg chg="mod">
          <ac:chgData name="鄭鈺均" userId="5266cb81-9561-4ed6-905b-df91ecb637b6" providerId="ADAL" clId="{FC479417-0EF7-4F34-82E6-06C44FCC6486}" dt="2023-06-22T06:17:37.995" v="418"/>
          <ac:spMkLst>
            <pc:docMk/>
            <pc:sldMk cId="0" sldId="258"/>
            <ac:spMk id="105" creationId="{7BF05E03-BDD3-48D0-853C-AC4527B794E8}"/>
          </ac:spMkLst>
        </pc:spChg>
        <pc:spChg chg="mod">
          <ac:chgData name="鄭鈺均" userId="5266cb81-9561-4ed6-905b-df91ecb637b6" providerId="ADAL" clId="{FC479417-0EF7-4F34-82E6-06C44FCC6486}" dt="2023-06-22T06:17:37.995" v="418"/>
          <ac:spMkLst>
            <pc:docMk/>
            <pc:sldMk cId="0" sldId="258"/>
            <ac:spMk id="106" creationId="{1774A9B1-A82A-4C2D-B461-E305B15ABCC7}"/>
          </ac:spMkLst>
        </pc:spChg>
        <pc:spChg chg="mod">
          <ac:chgData name="鄭鈺均" userId="5266cb81-9561-4ed6-905b-df91ecb637b6" providerId="ADAL" clId="{FC479417-0EF7-4F34-82E6-06C44FCC6486}" dt="2023-06-22T06:17:37.995" v="418"/>
          <ac:spMkLst>
            <pc:docMk/>
            <pc:sldMk cId="0" sldId="258"/>
            <ac:spMk id="107" creationId="{53D13544-F30A-4CE6-A0F6-4F444C538DCD}"/>
          </ac:spMkLst>
        </pc:spChg>
        <pc:spChg chg="mod">
          <ac:chgData name="鄭鈺均" userId="5266cb81-9561-4ed6-905b-df91ecb637b6" providerId="ADAL" clId="{FC479417-0EF7-4F34-82E6-06C44FCC6486}" dt="2023-06-22T06:17:37.704" v="417"/>
          <ac:spMkLst>
            <pc:docMk/>
            <pc:sldMk cId="0" sldId="258"/>
            <ac:spMk id="110" creationId="{FA325B78-52E2-4C5D-BCAB-1163E71E0B86}"/>
          </ac:spMkLst>
        </pc:spChg>
        <pc:spChg chg="mod">
          <ac:chgData name="鄭鈺均" userId="5266cb81-9561-4ed6-905b-df91ecb637b6" providerId="ADAL" clId="{FC479417-0EF7-4F34-82E6-06C44FCC6486}" dt="2023-06-22T06:17:37.704" v="417"/>
          <ac:spMkLst>
            <pc:docMk/>
            <pc:sldMk cId="0" sldId="258"/>
            <ac:spMk id="111" creationId="{CA328CB4-1958-46CC-B536-52FBA7508E13}"/>
          </ac:spMkLst>
        </pc:spChg>
        <pc:spChg chg="mod">
          <ac:chgData name="鄭鈺均" userId="5266cb81-9561-4ed6-905b-df91ecb637b6" providerId="ADAL" clId="{FC479417-0EF7-4F34-82E6-06C44FCC6486}" dt="2023-06-22T06:17:37.704" v="417"/>
          <ac:spMkLst>
            <pc:docMk/>
            <pc:sldMk cId="0" sldId="258"/>
            <ac:spMk id="112" creationId="{2740C8D8-B118-48BD-8CFC-886D373211A9}"/>
          </ac:spMkLst>
        </pc:spChg>
        <pc:spChg chg="mod">
          <ac:chgData name="鄭鈺均" userId="5266cb81-9561-4ed6-905b-df91ecb637b6" providerId="ADAL" clId="{FC479417-0EF7-4F34-82E6-06C44FCC6486}" dt="2023-06-22T06:17:37.704" v="417"/>
          <ac:spMkLst>
            <pc:docMk/>
            <pc:sldMk cId="0" sldId="258"/>
            <ac:spMk id="113" creationId="{3F5DD08D-4C53-4F7C-A322-85B96D29440D}"/>
          </ac:spMkLst>
        </pc:spChg>
        <pc:spChg chg="mod">
          <ac:chgData name="鄭鈺均" userId="5266cb81-9561-4ed6-905b-df91ecb637b6" providerId="ADAL" clId="{FC479417-0EF7-4F34-82E6-06C44FCC6486}" dt="2023-06-22T06:17:37.704" v="417"/>
          <ac:spMkLst>
            <pc:docMk/>
            <pc:sldMk cId="0" sldId="258"/>
            <ac:spMk id="114" creationId="{472B8B06-0CA2-48B3-AD86-D0EE41942021}"/>
          </ac:spMkLst>
        </pc:spChg>
        <pc:spChg chg="mod">
          <ac:chgData name="鄭鈺均" userId="5266cb81-9561-4ed6-905b-df91ecb637b6" providerId="ADAL" clId="{FC479417-0EF7-4F34-82E6-06C44FCC6486}" dt="2023-06-22T06:17:37.704" v="417"/>
          <ac:spMkLst>
            <pc:docMk/>
            <pc:sldMk cId="0" sldId="258"/>
            <ac:spMk id="115" creationId="{EA298365-EC3D-4D83-8367-DC6258EC12A2}"/>
          </ac:spMkLst>
        </pc:spChg>
        <pc:spChg chg="mod">
          <ac:chgData name="鄭鈺均" userId="5266cb81-9561-4ed6-905b-df91ecb637b6" providerId="ADAL" clId="{FC479417-0EF7-4F34-82E6-06C44FCC6486}" dt="2023-06-22T06:17:37.704" v="417"/>
          <ac:spMkLst>
            <pc:docMk/>
            <pc:sldMk cId="0" sldId="258"/>
            <ac:spMk id="116" creationId="{C3BEACCB-C2F4-4BF2-AF61-2BC020C3DDAD}"/>
          </ac:spMkLst>
        </pc:spChg>
        <pc:spChg chg="mod">
          <ac:chgData name="鄭鈺均" userId="5266cb81-9561-4ed6-905b-df91ecb637b6" providerId="ADAL" clId="{FC479417-0EF7-4F34-82E6-06C44FCC6486}" dt="2023-06-22T06:17:37.436" v="416"/>
          <ac:spMkLst>
            <pc:docMk/>
            <pc:sldMk cId="0" sldId="258"/>
            <ac:spMk id="119" creationId="{307B35BA-29ED-46AD-9EB9-B899F6DEE1DE}"/>
          </ac:spMkLst>
        </pc:spChg>
        <pc:spChg chg="mod">
          <ac:chgData name="鄭鈺均" userId="5266cb81-9561-4ed6-905b-df91ecb637b6" providerId="ADAL" clId="{FC479417-0EF7-4F34-82E6-06C44FCC6486}" dt="2023-06-22T06:17:37.436" v="416"/>
          <ac:spMkLst>
            <pc:docMk/>
            <pc:sldMk cId="0" sldId="258"/>
            <ac:spMk id="120" creationId="{EB62D163-7556-4356-BDB5-7BD8EC76EDF0}"/>
          </ac:spMkLst>
        </pc:spChg>
        <pc:spChg chg="mod">
          <ac:chgData name="鄭鈺均" userId="5266cb81-9561-4ed6-905b-df91ecb637b6" providerId="ADAL" clId="{FC479417-0EF7-4F34-82E6-06C44FCC6486}" dt="2023-06-22T06:17:37.436" v="416"/>
          <ac:spMkLst>
            <pc:docMk/>
            <pc:sldMk cId="0" sldId="258"/>
            <ac:spMk id="121" creationId="{70A5AC03-8144-4EFB-A4B2-FDB23DED78E6}"/>
          </ac:spMkLst>
        </pc:spChg>
        <pc:spChg chg="mod">
          <ac:chgData name="鄭鈺均" userId="5266cb81-9561-4ed6-905b-df91ecb637b6" providerId="ADAL" clId="{FC479417-0EF7-4F34-82E6-06C44FCC6486}" dt="2023-06-22T06:17:37.436" v="416"/>
          <ac:spMkLst>
            <pc:docMk/>
            <pc:sldMk cId="0" sldId="258"/>
            <ac:spMk id="122" creationId="{5608407F-249D-432A-B3E7-43071EF82C41}"/>
          </ac:spMkLst>
        </pc:spChg>
        <pc:spChg chg="mod">
          <ac:chgData name="鄭鈺均" userId="5266cb81-9561-4ed6-905b-df91ecb637b6" providerId="ADAL" clId="{FC479417-0EF7-4F34-82E6-06C44FCC6486}" dt="2023-06-22T06:17:37.436" v="416"/>
          <ac:spMkLst>
            <pc:docMk/>
            <pc:sldMk cId="0" sldId="258"/>
            <ac:spMk id="123" creationId="{DFF00636-385B-48B5-A4B2-66568A2958DB}"/>
          </ac:spMkLst>
        </pc:spChg>
        <pc:spChg chg="mod">
          <ac:chgData name="鄭鈺均" userId="5266cb81-9561-4ed6-905b-df91ecb637b6" providerId="ADAL" clId="{FC479417-0EF7-4F34-82E6-06C44FCC6486}" dt="2023-06-22T06:17:37.436" v="416"/>
          <ac:spMkLst>
            <pc:docMk/>
            <pc:sldMk cId="0" sldId="258"/>
            <ac:spMk id="124" creationId="{B5178AF7-5FAC-4C9C-A1F2-9BB3B4517121}"/>
          </ac:spMkLst>
        </pc:spChg>
        <pc:spChg chg="mod">
          <ac:chgData name="鄭鈺均" userId="5266cb81-9561-4ed6-905b-df91ecb637b6" providerId="ADAL" clId="{FC479417-0EF7-4F34-82E6-06C44FCC6486}" dt="2023-06-22T06:17:37.436" v="416"/>
          <ac:spMkLst>
            <pc:docMk/>
            <pc:sldMk cId="0" sldId="258"/>
            <ac:spMk id="125" creationId="{0929130F-2EA4-4C37-91AF-3B8E3B20531A}"/>
          </ac:spMkLst>
        </pc:spChg>
        <pc:spChg chg="add del">
          <ac:chgData name="鄭鈺均" userId="5266cb81-9561-4ed6-905b-df91ecb637b6" providerId="ADAL" clId="{FC479417-0EF7-4F34-82E6-06C44FCC6486}" dt="2023-06-22T06:20:07.007" v="427" actId="11529"/>
          <ac:spMkLst>
            <pc:docMk/>
            <pc:sldMk cId="0" sldId="258"/>
            <ac:spMk id="126" creationId="{CF8D36BA-284E-4272-8B5D-12C9AD6FA46A}"/>
          </ac:spMkLst>
        </pc:spChg>
        <pc:spChg chg="add mod">
          <ac:chgData name="鄭鈺均" userId="5266cb81-9561-4ed6-905b-df91ecb637b6" providerId="ADAL" clId="{FC479417-0EF7-4F34-82E6-06C44FCC6486}" dt="2023-06-22T08:42:48.799" v="1061" actId="1076"/>
          <ac:spMkLst>
            <pc:docMk/>
            <pc:sldMk cId="0" sldId="258"/>
            <ac:spMk id="127" creationId="{2196B704-2294-4C60-82CA-530F0F713329}"/>
          </ac:spMkLst>
        </pc:spChg>
        <pc:spChg chg="mod">
          <ac:chgData name="鄭鈺均" userId="5266cb81-9561-4ed6-905b-df91ecb637b6" providerId="ADAL" clId="{FC479417-0EF7-4F34-82E6-06C44FCC6486}" dt="2023-06-22T06:20:41.764" v="430"/>
          <ac:spMkLst>
            <pc:docMk/>
            <pc:sldMk cId="0" sldId="258"/>
            <ac:spMk id="129" creationId="{37F49C88-9E96-410C-B2A6-29682622D65B}"/>
          </ac:spMkLst>
        </pc:spChg>
        <pc:spChg chg="mod">
          <ac:chgData name="鄭鈺均" userId="5266cb81-9561-4ed6-905b-df91ecb637b6" providerId="ADAL" clId="{FC479417-0EF7-4F34-82E6-06C44FCC6486}" dt="2023-06-22T06:20:41.764" v="430"/>
          <ac:spMkLst>
            <pc:docMk/>
            <pc:sldMk cId="0" sldId="258"/>
            <ac:spMk id="130" creationId="{2AB9154B-624B-432E-B9FC-912F5E5852A0}"/>
          </ac:spMkLst>
        </pc:spChg>
        <pc:spChg chg="add del mod">
          <ac:chgData name="鄭鈺均" userId="5266cb81-9561-4ed6-905b-df91ecb637b6" providerId="ADAL" clId="{FC479417-0EF7-4F34-82E6-06C44FCC6486}" dt="2023-06-22T06:23:29.058" v="464"/>
          <ac:spMkLst>
            <pc:docMk/>
            <pc:sldMk cId="0" sldId="258"/>
            <ac:spMk id="131" creationId="{031190D7-15FF-41CD-B6B1-0D5771788F68}"/>
          </ac:spMkLst>
        </pc:spChg>
        <pc:spChg chg="add del mod">
          <ac:chgData name="鄭鈺均" userId="5266cb81-9561-4ed6-905b-df91ecb637b6" providerId="ADAL" clId="{FC479417-0EF7-4F34-82E6-06C44FCC6486}" dt="2023-06-22T06:23:28.328" v="463"/>
          <ac:spMkLst>
            <pc:docMk/>
            <pc:sldMk cId="0" sldId="258"/>
            <ac:spMk id="132" creationId="{E944BC7C-C4B3-47FB-94EC-212DAA288E45}"/>
          </ac:spMkLst>
        </pc:spChg>
        <pc:spChg chg="add del mod">
          <ac:chgData name="鄭鈺均" userId="5266cb81-9561-4ed6-905b-df91ecb637b6" providerId="ADAL" clId="{FC479417-0EF7-4F34-82E6-06C44FCC6486}" dt="2023-06-22T06:23:25.862" v="459"/>
          <ac:spMkLst>
            <pc:docMk/>
            <pc:sldMk cId="0" sldId="258"/>
            <ac:spMk id="133" creationId="{1FC27331-7E45-48A0-B77F-C10FE99C33F1}"/>
          </ac:spMkLst>
        </pc:spChg>
        <pc:spChg chg="add mod">
          <ac:chgData name="鄭鈺均" userId="5266cb81-9561-4ed6-905b-df91ecb637b6" providerId="ADAL" clId="{FC479417-0EF7-4F34-82E6-06C44FCC6486}" dt="2023-06-22T06:23:24.962" v="458"/>
          <ac:spMkLst>
            <pc:docMk/>
            <pc:sldMk cId="0" sldId="258"/>
            <ac:spMk id="134" creationId="{9A2EDE07-CB92-43D0-AC41-C022A51F3E28}"/>
          </ac:spMkLst>
        </pc:spChg>
        <pc:spChg chg="add mod">
          <ac:chgData name="鄭鈺均" userId="5266cb81-9561-4ed6-905b-df91ecb637b6" providerId="ADAL" clId="{FC479417-0EF7-4F34-82E6-06C44FCC6486}" dt="2023-06-22T06:23:18.703" v="453"/>
          <ac:spMkLst>
            <pc:docMk/>
            <pc:sldMk cId="0" sldId="258"/>
            <ac:spMk id="135" creationId="{BCFDD522-704E-4BCD-B135-2063D4CDB4F0}"/>
          </ac:spMkLst>
        </pc:spChg>
        <pc:spChg chg="add mod">
          <ac:chgData name="鄭鈺均" userId="5266cb81-9561-4ed6-905b-df91ecb637b6" providerId="ADAL" clId="{FC479417-0EF7-4F34-82E6-06C44FCC6486}" dt="2023-06-22T06:23:17.465" v="451"/>
          <ac:spMkLst>
            <pc:docMk/>
            <pc:sldMk cId="0" sldId="258"/>
            <ac:spMk id="136" creationId="{8F230D04-63F4-475E-A843-7DFAFB9CD79C}"/>
          </ac:spMkLst>
        </pc:spChg>
        <pc:spChg chg="add mod">
          <ac:chgData name="鄭鈺均" userId="5266cb81-9561-4ed6-905b-df91ecb637b6" providerId="ADAL" clId="{FC479417-0EF7-4F34-82E6-06C44FCC6486}" dt="2023-06-22T08:42:48.799" v="1061" actId="1076"/>
          <ac:spMkLst>
            <pc:docMk/>
            <pc:sldMk cId="0" sldId="258"/>
            <ac:spMk id="137" creationId="{209C07D7-3C11-48C6-9D72-CD266B33AC71}"/>
          </ac:spMkLst>
        </pc:spChg>
        <pc:spChg chg="add mod">
          <ac:chgData name="鄭鈺均" userId="5266cb81-9561-4ed6-905b-df91ecb637b6" providerId="ADAL" clId="{FC479417-0EF7-4F34-82E6-06C44FCC6486}" dt="2023-06-22T08:42:48.799" v="1061" actId="1076"/>
          <ac:spMkLst>
            <pc:docMk/>
            <pc:sldMk cId="0" sldId="258"/>
            <ac:spMk id="138" creationId="{92322CF9-3D62-413C-AB2B-94ABA5973EFF}"/>
          </ac:spMkLst>
        </pc:spChg>
        <pc:spChg chg="add mod">
          <ac:chgData name="鄭鈺均" userId="5266cb81-9561-4ed6-905b-df91ecb637b6" providerId="ADAL" clId="{FC479417-0EF7-4F34-82E6-06C44FCC6486}" dt="2023-06-22T08:42:48.799" v="1061" actId="1076"/>
          <ac:spMkLst>
            <pc:docMk/>
            <pc:sldMk cId="0" sldId="258"/>
            <ac:spMk id="139" creationId="{5A92D382-C4CC-48D6-AB8C-FAC8BB26F55D}"/>
          </ac:spMkLst>
        </pc:spChg>
        <pc:spChg chg="add mod">
          <ac:chgData name="鄭鈺均" userId="5266cb81-9561-4ed6-905b-df91ecb637b6" providerId="ADAL" clId="{FC479417-0EF7-4F34-82E6-06C44FCC6486}" dt="2023-06-22T08:42:48.799" v="1061" actId="1076"/>
          <ac:spMkLst>
            <pc:docMk/>
            <pc:sldMk cId="0" sldId="258"/>
            <ac:spMk id="140" creationId="{ACF117FD-F357-4F10-8F10-9D6E0F4FACCF}"/>
          </ac:spMkLst>
        </pc:spChg>
        <pc:spChg chg="add mod">
          <ac:chgData name="鄭鈺均" userId="5266cb81-9561-4ed6-905b-df91ecb637b6" providerId="ADAL" clId="{FC479417-0EF7-4F34-82E6-06C44FCC6486}" dt="2023-06-22T06:46:29.656" v="708"/>
          <ac:spMkLst>
            <pc:docMk/>
            <pc:sldMk cId="0" sldId="258"/>
            <ac:spMk id="141" creationId="{9A9A8C1F-461E-4E6D-9702-C16F82E95753}"/>
          </ac:spMkLst>
        </pc:spChg>
        <pc:spChg chg="add mod ord">
          <ac:chgData name="鄭鈺均" userId="5266cb81-9561-4ed6-905b-df91ecb637b6" providerId="ADAL" clId="{FC479417-0EF7-4F34-82E6-06C44FCC6486}" dt="2023-06-22T14:46:33.236" v="4080" actId="14100"/>
          <ac:spMkLst>
            <pc:docMk/>
            <pc:sldMk cId="0" sldId="258"/>
            <ac:spMk id="142" creationId="{D4CD4C2B-0E99-4C66-AF23-A0AA70AEBA18}"/>
          </ac:spMkLst>
        </pc:spChg>
        <pc:grpChg chg="del">
          <ac:chgData name="鄭鈺均" userId="5266cb81-9561-4ed6-905b-df91ecb637b6" providerId="ADAL" clId="{FC479417-0EF7-4F34-82E6-06C44FCC6486}" dt="2023-06-22T06:04:00.300" v="309" actId="478"/>
          <ac:grpSpMkLst>
            <pc:docMk/>
            <pc:sldMk cId="0" sldId="258"/>
            <ac:grpSpMk id="35" creationId="{00000000-0000-0000-0000-000000000000}"/>
          </ac:grpSpMkLst>
        </pc:grpChg>
        <pc:grpChg chg="del mod">
          <ac:chgData name="鄭鈺均" userId="5266cb81-9561-4ed6-905b-df91ecb637b6" providerId="ADAL" clId="{FC479417-0EF7-4F34-82E6-06C44FCC6486}" dt="2023-06-22T06:03:21.838" v="304" actId="478"/>
          <ac:grpSpMkLst>
            <pc:docMk/>
            <pc:sldMk cId="0" sldId="258"/>
            <ac:grpSpMk id="39" creationId="{00000000-0000-0000-0000-000000000000}"/>
          </ac:grpSpMkLst>
        </pc:grpChg>
        <pc:grpChg chg="del">
          <ac:chgData name="鄭鈺均" userId="5266cb81-9561-4ed6-905b-df91ecb637b6" providerId="ADAL" clId="{FC479417-0EF7-4F34-82E6-06C44FCC6486}" dt="2023-06-22T06:03:21.838" v="304" actId="478"/>
          <ac:grpSpMkLst>
            <pc:docMk/>
            <pc:sldMk cId="0" sldId="258"/>
            <ac:grpSpMk id="43" creationId="{00000000-0000-0000-0000-000000000000}"/>
          </ac:grpSpMkLst>
        </pc:grpChg>
        <pc:grpChg chg="add del mod">
          <ac:chgData name="鄭鈺均" userId="5266cb81-9561-4ed6-905b-df91ecb637b6" providerId="ADAL" clId="{FC479417-0EF7-4F34-82E6-06C44FCC6486}" dt="2023-06-22T06:10:39.304" v="347" actId="478"/>
          <ac:grpSpMkLst>
            <pc:docMk/>
            <pc:sldMk cId="0" sldId="258"/>
            <ac:grpSpMk id="59" creationId="{4C0E5418-C904-4825-B799-E6C1F05AD039}"/>
          </ac:grpSpMkLst>
        </pc:grpChg>
        <pc:grpChg chg="add del mod">
          <ac:chgData name="鄭鈺均" userId="5266cb81-9561-4ed6-905b-df91ecb637b6" providerId="ADAL" clId="{FC479417-0EF7-4F34-82E6-06C44FCC6486}" dt="2023-06-22T06:10:38.402" v="346" actId="478"/>
          <ac:grpSpMkLst>
            <pc:docMk/>
            <pc:sldMk cId="0" sldId="258"/>
            <ac:grpSpMk id="62" creationId="{603C8B62-C2BC-4488-ADA8-A6019022E278}"/>
          </ac:grpSpMkLst>
        </pc:grpChg>
        <pc:grpChg chg="add del mod">
          <ac:chgData name="鄭鈺均" userId="5266cb81-9561-4ed6-905b-df91ecb637b6" providerId="ADAL" clId="{FC479417-0EF7-4F34-82E6-06C44FCC6486}" dt="2023-06-22T06:17:52.762" v="420" actId="165"/>
          <ac:grpSpMkLst>
            <pc:docMk/>
            <pc:sldMk cId="0" sldId="258"/>
            <ac:grpSpMk id="67" creationId="{560BE0E6-4D94-44A6-B8E0-3CFEBADEECF4}"/>
          </ac:grpSpMkLst>
        </pc:grpChg>
        <pc:grpChg chg="add del mod topLvl">
          <ac:chgData name="鄭鈺均" userId="5266cb81-9561-4ed6-905b-df91ecb637b6" providerId="ADAL" clId="{FC479417-0EF7-4F34-82E6-06C44FCC6486}" dt="2023-06-22T06:18:07.050" v="422" actId="165"/>
          <ac:grpSpMkLst>
            <pc:docMk/>
            <pc:sldMk cId="0" sldId="258"/>
            <ac:grpSpMk id="68" creationId="{C080984F-EDC4-4EFD-9AF3-8671AF68892C}"/>
          </ac:grpSpMkLst>
        </pc:grpChg>
        <pc:grpChg chg="del mod">
          <ac:chgData name="鄭鈺均" userId="5266cb81-9561-4ed6-905b-df91ecb637b6" providerId="ADAL" clId="{FC479417-0EF7-4F34-82E6-06C44FCC6486}" dt="2023-06-22T06:10:50.173" v="350" actId="478"/>
          <ac:grpSpMkLst>
            <pc:docMk/>
            <pc:sldMk cId="0" sldId="258"/>
            <ac:grpSpMk id="73" creationId="{A783D5FE-B2EA-4D93-A232-DC94AD90E55B}"/>
          </ac:grpSpMkLst>
        </pc:grpChg>
        <pc:grpChg chg="del mod">
          <ac:chgData name="鄭鈺均" userId="5266cb81-9561-4ed6-905b-df91ecb637b6" providerId="ADAL" clId="{FC479417-0EF7-4F34-82E6-06C44FCC6486}" dt="2023-06-22T06:11:13.471" v="360" actId="478"/>
          <ac:grpSpMkLst>
            <pc:docMk/>
            <pc:sldMk cId="0" sldId="258"/>
            <ac:grpSpMk id="78" creationId="{0CFBCA43-EFFE-49BA-8B2A-4D5951A4A7C0}"/>
          </ac:grpSpMkLst>
        </pc:grpChg>
        <pc:grpChg chg="add mod">
          <ac:chgData name="鄭鈺均" userId="5266cb81-9561-4ed6-905b-df91ecb637b6" providerId="ADAL" clId="{FC479417-0EF7-4F34-82E6-06C44FCC6486}" dt="2023-06-22T06:17:38.425" v="419"/>
          <ac:grpSpMkLst>
            <pc:docMk/>
            <pc:sldMk cId="0" sldId="258"/>
            <ac:grpSpMk id="90" creationId="{9B3A102E-A5A7-4AAA-A91F-E8B3F0963AE1}"/>
          </ac:grpSpMkLst>
        </pc:grpChg>
        <pc:grpChg chg="mod">
          <ac:chgData name="鄭鈺均" userId="5266cb81-9561-4ed6-905b-df91ecb637b6" providerId="ADAL" clId="{FC479417-0EF7-4F34-82E6-06C44FCC6486}" dt="2023-06-22T06:17:38.425" v="419"/>
          <ac:grpSpMkLst>
            <pc:docMk/>
            <pc:sldMk cId="0" sldId="258"/>
            <ac:grpSpMk id="91" creationId="{A1DD4E57-2F95-4F6D-BDEF-7674CD5307C5}"/>
          </ac:grpSpMkLst>
        </pc:grpChg>
        <pc:grpChg chg="add mod">
          <ac:chgData name="鄭鈺均" userId="5266cb81-9561-4ed6-905b-df91ecb637b6" providerId="ADAL" clId="{FC479417-0EF7-4F34-82E6-06C44FCC6486}" dt="2023-06-22T06:17:37.995" v="418"/>
          <ac:grpSpMkLst>
            <pc:docMk/>
            <pc:sldMk cId="0" sldId="258"/>
            <ac:grpSpMk id="99" creationId="{92BC98DC-74C9-4732-AAA9-AA2881FA4FF5}"/>
          </ac:grpSpMkLst>
        </pc:grpChg>
        <pc:grpChg chg="mod">
          <ac:chgData name="鄭鈺均" userId="5266cb81-9561-4ed6-905b-df91ecb637b6" providerId="ADAL" clId="{FC479417-0EF7-4F34-82E6-06C44FCC6486}" dt="2023-06-22T06:17:37.995" v="418"/>
          <ac:grpSpMkLst>
            <pc:docMk/>
            <pc:sldMk cId="0" sldId="258"/>
            <ac:grpSpMk id="100" creationId="{AC30DFE6-6B4E-47FD-B529-ED304C5D2392}"/>
          </ac:grpSpMkLst>
        </pc:grpChg>
        <pc:grpChg chg="add mod">
          <ac:chgData name="鄭鈺均" userId="5266cb81-9561-4ed6-905b-df91ecb637b6" providerId="ADAL" clId="{FC479417-0EF7-4F34-82E6-06C44FCC6486}" dt="2023-06-22T06:17:37.704" v="417"/>
          <ac:grpSpMkLst>
            <pc:docMk/>
            <pc:sldMk cId="0" sldId="258"/>
            <ac:grpSpMk id="108" creationId="{77A64B9C-D09A-413D-B0FB-B051FEB4C233}"/>
          </ac:grpSpMkLst>
        </pc:grpChg>
        <pc:grpChg chg="mod">
          <ac:chgData name="鄭鈺均" userId="5266cb81-9561-4ed6-905b-df91ecb637b6" providerId="ADAL" clId="{FC479417-0EF7-4F34-82E6-06C44FCC6486}" dt="2023-06-22T06:17:37.704" v="417"/>
          <ac:grpSpMkLst>
            <pc:docMk/>
            <pc:sldMk cId="0" sldId="258"/>
            <ac:grpSpMk id="109" creationId="{CB9F365C-92B6-4012-97D3-D7052A2EC336}"/>
          </ac:grpSpMkLst>
        </pc:grpChg>
        <pc:grpChg chg="add mod">
          <ac:chgData name="鄭鈺均" userId="5266cb81-9561-4ed6-905b-df91ecb637b6" providerId="ADAL" clId="{FC479417-0EF7-4F34-82E6-06C44FCC6486}" dt="2023-06-22T06:17:37.436" v="416"/>
          <ac:grpSpMkLst>
            <pc:docMk/>
            <pc:sldMk cId="0" sldId="258"/>
            <ac:grpSpMk id="117" creationId="{282C33DC-E5F9-467D-8ADB-B6BD91888A0E}"/>
          </ac:grpSpMkLst>
        </pc:grpChg>
        <pc:grpChg chg="mod">
          <ac:chgData name="鄭鈺均" userId="5266cb81-9561-4ed6-905b-df91ecb637b6" providerId="ADAL" clId="{FC479417-0EF7-4F34-82E6-06C44FCC6486}" dt="2023-06-22T06:17:37.436" v="416"/>
          <ac:grpSpMkLst>
            <pc:docMk/>
            <pc:sldMk cId="0" sldId="258"/>
            <ac:grpSpMk id="118" creationId="{91588CA0-DD56-41CE-BD08-B32EF580253B}"/>
          </ac:grpSpMkLst>
        </pc:grpChg>
        <pc:grpChg chg="add del mod">
          <ac:chgData name="鄭鈺均" userId="5266cb81-9561-4ed6-905b-df91ecb637b6" providerId="ADAL" clId="{FC479417-0EF7-4F34-82E6-06C44FCC6486}" dt="2023-06-22T06:21:22.180" v="434" actId="478"/>
          <ac:grpSpMkLst>
            <pc:docMk/>
            <pc:sldMk cId="0" sldId="258"/>
            <ac:grpSpMk id="128" creationId="{6F79194F-33BF-42B8-9DA5-0199D3C5EAF3}"/>
          </ac:grpSpMkLst>
        </pc:grpChg>
      </pc:sldChg>
      <pc:sldChg chg="addSp delSp del">
        <pc:chgData name="鄭鈺均" userId="5266cb81-9561-4ed6-905b-df91ecb637b6" providerId="ADAL" clId="{FC479417-0EF7-4F34-82E6-06C44FCC6486}" dt="2023-06-23T07:15:18.479" v="6725" actId="47"/>
        <pc:sldMkLst>
          <pc:docMk/>
          <pc:sldMk cId="0" sldId="259"/>
        </pc:sldMkLst>
        <pc:spChg chg="del">
          <ac:chgData name="鄭鈺均" userId="5266cb81-9561-4ed6-905b-df91ecb637b6" providerId="ADAL" clId="{FC479417-0EF7-4F34-82E6-06C44FCC6486}" dt="2023-06-22T05:50:55.461" v="258"/>
          <ac:spMkLst>
            <pc:docMk/>
            <pc:sldMk cId="0" sldId="259"/>
            <ac:spMk id="21" creationId="{04BA0C5F-9735-4DEB-AE4F-72A588691B0F}"/>
          </ac:spMkLst>
        </pc:spChg>
        <pc:spChg chg="del">
          <ac:chgData name="鄭鈺均" userId="5266cb81-9561-4ed6-905b-df91ecb637b6" providerId="ADAL" clId="{FC479417-0EF7-4F34-82E6-06C44FCC6486}" dt="2023-06-22T05:51:11.866" v="259"/>
          <ac:spMkLst>
            <pc:docMk/>
            <pc:sldMk cId="0" sldId="259"/>
            <ac:spMk id="22" creationId="{D57AA3C6-EC26-477B-81D9-3EB5FE2FEB8E}"/>
          </ac:spMkLst>
        </pc:spChg>
        <pc:spChg chg="del">
          <ac:chgData name="鄭鈺均" userId="5266cb81-9561-4ed6-905b-df91ecb637b6" providerId="ADAL" clId="{FC479417-0EF7-4F34-82E6-06C44FCC6486}" dt="2023-06-22T05:51:11.866" v="259"/>
          <ac:spMkLst>
            <pc:docMk/>
            <pc:sldMk cId="0" sldId="259"/>
            <ac:spMk id="23" creationId="{AA8A8B5C-5887-4DB4-ACAE-65AF219EBA33}"/>
          </ac:spMkLst>
        </pc:spChg>
        <pc:spChg chg="del">
          <ac:chgData name="鄭鈺均" userId="5266cb81-9561-4ed6-905b-df91ecb637b6" providerId="ADAL" clId="{FC479417-0EF7-4F34-82E6-06C44FCC6486}" dt="2023-06-22T05:52:21.407" v="264"/>
          <ac:spMkLst>
            <pc:docMk/>
            <pc:sldMk cId="0" sldId="259"/>
            <ac:spMk id="24" creationId="{4A12F89F-892A-41AB-A668-6177A052AADF}"/>
          </ac:spMkLst>
        </pc:spChg>
        <pc:spChg chg="del">
          <ac:chgData name="鄭鈺均" userId="5266cb81-9561-4ed6-905b-df91ecb637b6" providerId="ADAL" clId="{FC479417-0EF7-4F34-82E6-06C44FCC6486}" dt="2023-06-22T05:53:35.546" v="265"/>
          <ac:spMkLst>
            <pc:docMk/>
            <pc:sldMk cId="0" sldId="259"/>
            <ac:spMk id="25" creationId="{3DAC99B5-89DF-41F3-94E6-A910508784FC}"/>
          </ac:spMkLst>
        </pc:spChg>
        <pc:spChg chg="add del">
          <ac:chgData name="鄭鈺均" userId="5266cb81-9561-4ed6-905b-df91ecb637b6" providerId="ADAL" clId="{FC479417-0EF7-4F34-82E6-06C44FCC6486}" dt="2023-06-22T05:56:45.379" v="267"/>
          <ac:spMkLst>
            <pc:docMk/>
            <pc:sldMk cId="0" sldId="259"/>
            <ac:spMk id="26" creationId="{58433015-1178-4E76-A336-6CECE9E5007C}"/>
          </ac:spMkLst>
        </pc:spChg>
      </pc:sldChg>
      <pc:sldChg chg="addSp delSp del">
        <pc:chgData name="鄭鈺均" userId="5266cb81-9561-4ed6-905b-df91ecb637b6" providerId="ADAL" clId="{FC479417-0EF7-4F34-82E6-06C44FCC6486}" dt="2023-06-23T07:15:18.479" v="6725" actId="47"/>
        <pc:sldMkLst>
          <pc:docMk/>
          <pc:sldMk cId="0" sldId="260"/>
        </pc:sldMkLst>
        <pc:spChg chg="del">
          <ac:chgData name="鄭鈺均" userId="5266cb81-9561-4ed6-905b-df91ecb637b6" providerId="ADAL" clId="{FC479417-0EF7-4F34-82E6-06C44FCC6486}" dt="2023-06-22T05:50:55.461" v="258"/>
          <ac:spMkLst>
            <pc:docMk/>
            <pc:sldMk cId="0" sldId="260"/>
            <ac:spMk id="23" creationId="{78A7FDD9-8F6D-4320-BC58-09ABD461D4F4}"/>
          </ac:spMkLst>
        </pc:spChg>
        <pc:spChg chg="del">
          <ac:chgData name="鄭鈺均" userId="5266cb81-9561-4ed6-905b-df91ecb637b6" providerId="ADAL" clId="{FC479417-0EF7-4F34-82E6-06C44FCC6486}" dt="2023-06-22T05:51:11.866" v="259"/>
          <ac:spMkLst>
            <pc:docMk/>
            <pc:sldMk cId="0" sldId="260"/>
            <ac:spMk id="24" creationId="{D084D41A-81B1-4A52-AA49-1BE553160C65}"/>
          </ac:spMkLst>
        </pc:spChg>
        <pc:spChg chg="del">
          <ac:chgData name="鄭鈺均" userId="5266cb81-9561-4ed6-905b-df91ecb637b6" providerId="ADAL" clId="{FC479417-0EF7-4F34-82E6-06C44FCC6486}" dt="2023-06-22T05:51:11.866" v="259"/>
          <ac:spMkLst>
            <pc:docMk/>
            <pc:sldMk cId="0" sldId="260"/>
            <ac:spMk id="25" creationId="{B5D88FF4-8462-4329-9D75-86128945FF89}"/>
          </ac:spMkLst>
        </pc:spChg>
        <pc:spChg chg="del">
          <ac:chgData name="鄭鈺均" userId="5266cb81-9561-4ed6-905b-df91ecb637b6" providerId="ADAL" clId="{FC479417-0EF7-4F34-82E6-06C44FCC6486}" dt="2023-06-22T05:52:21.407" v="264"/>
          <ac:spMkLst>
            <pc:docMk/>
            <pc:sldMk cId="0" sldId="260"/>
            <ac:spMk id="26" creationId="{E7B4B679-7753-488E-803B-30627EA2FA3F}"/>
          </ac:spMkLst>
        </pc:spChg>
        <pc:spChg chg="del">
          <ac:chgData name="鄭鈺均" userId="5266cb81-9561-4ed6-905b-df91ecb637b6" providerId="ADAL" clId="{FC479417-0EF7-4F34-82E6-06C44FCC6486}" dt="2023-06-22T05:53:35.546" v="265"/>
          <ac:spMkLst>
            <pc:docMk/>
            <pc:sldMk cId="0" sldId="260"/>
            <ac:spMk id="27" creationId="{644E6259-F0AB-4DFA-8772-BA4497682B40}"/>
          </ac:spMkLst>
        </pc:spChg>
        <pc:spChg chg="add del">
          <ac:chgData name="鄭鈺均" userId="5266cb81-9561-4ed6-905b-df91ecb637b6" providerId="ADAL" clId="{FC479417-0EF7-4F34-82E6-06C44FCC6486}" dt="2023-06-22T05:56:45.379" v="267"/>
          <ac:spMkLst>
            <pc:docMk/>
            <pc:sldMk cId="0" sldId="260"/>
            <ac:spMk id="28" creationId="{1070DF85-C261-42AA-AE63-16E411386165}"/>
          </ac:spMkLst>
        </pc:spChg>
      </pc:sldChg>
      <pc:sldChg chg="addSp delSp del">
        <pc:chgData name="鄭鈺均" userId="5266cb81-9561-4ed6-905b-df91ecb637b6" providerId="ADAL" clId="{FC479417-0EF7-4F34-82E6-06C44FCC6486}" dt="2023-06-23T07:15:18.479" v="6725" actId="47"/>
        <pc:sldMkLst>
          <pc:docMk/>
          <pc:sldMk cId="0" sldId="261"/>
        </pc:sldMkLst>
        <pc:spChg chg="del">
          <ac:chgData name="鄭鈺均" userId="5266cb81-9561-4ed6-905b-df91ecb637b6" providerId="ADAL" clId="{FC479417-0EF7-4F34-82E6-06C44FCC6486}" dt="2023-06-22T05:50:55.461" v="258"/>
          <ac:spMkLst>
            <pc:docMk/>
            <pc:sldMk cId="0" sldId="261"/>
            <ac:spMk id="32" creationId="{26A5BE14-76B1-4FDD-A86F-DFBF1DCEEFCE}"/>
          </ac:spMkLst>
        </pc:spChg>
        <pc:spChg chg="del">
          <ac:chgData name="鄭鈺均" userId="5266cb81-9561-4ed6-905b-df91ecb637b6" providerId="ADAL" clId="{FC479417-0EF7-4F34-82E6-06C44FCC6486}" dt="2023-06-22T05:51:11.866" v="259"/>
          <ac:spMkLst>
            <pc:docMk/>
            <pc:sldMk cId="0" sldId="261"/>
            <ac:spMk id="33" creationId="{719B0AF2-0BA6-4107-B78F-2EBADDE48B49}"/>
          </ac:spMkLst>
        </pc:spChg>
        <pc:spChg chg="del">
          <ac:chgData name="鄭鈺均" userId="5266cb81-9561-4ed6-905b-df91ecb637b6" providerId="ADAL" clId="{FC479417-0EF7-4F34-82E6-06C44FCC6486}" dt="2023-06-22T05:51:11.866" v="259"/>
          <ac:spMkLst>
            <pc:docMk/>
            <pc:sldMk cId="0" sldId="261"/>
            <ac:spMk id="34" creationId="{2F8A041E-45AD-4318-8EC1-56D1C681B679}"/>
          </ac:spMkLst>
        </pc:spChg>
        <pc:spChg chg="del">
          <ac:chgData name="鄭鈺均" userId="5266cb81-9561-4ed6-905b-df91ecb637b6" providerId="ADAL" clId="{FC479417-0EF7-4F34-82E6-06C44FCC6486}" dt="2023-06-22T05:52:21.407" v="264"/>
          <ac:spMkLst>
            <pc:docMk/>
            <pc:sldMk cId="0" sldId="261"/>
            <ac:spMk id="35" creationId="{5A4D7538-4DCC-4551-A859-F27E25C28E4D}"/>
          </ac:spMkLst>
        </pc:spChg>
        <pc:spChg chg="del">
          <ac:chgData name="鄭鈺均" userId="5266cb81-9561-4ed6-905b-df91ecb637b6" providerId="ADAL" clId="{FC479417-0EF7-4F34-82E6-06C44FCC6486}" dt="2023-06-22T05:53:35.546" v="265"/>
          <ac:spMkLst>
            <pc:docMk/>
            <pc:sldMk cId="0" sldId="261"/>
            <ac:spMk id="36" creationId="{011EDDB2-FBBF-4296-B032-B35DB1B2D0C0}"/>
          </ac:spMkLst>
        </pc:spChg>
        <pc:spChg chg="add del">
          <ac:chgData name="鄭鈺均" userId="5266cb81-9561-4ed6-905b-df91ecb637b6" providerId="ADAL" clId="{FC479417-0EF7-4F34-82E6-06C44FCC6486}" dt="2023-06-22T05:56:45.379" v="267"/>
          <ac:spMkLst>
            <pc:docMk/>
            <pc:sldMk cId="0" sldId="261"/>
            <ac:spMk id="37" creationId="{1A177C9F-859A-4E69-BD78-FE5A23ACFCBC}"/>
          </ac:spMkLst>
        </pc:spChg>
      </pc:sldChg>
      <pc:sldChg chg="addSp delSp del">
        <pc:chgData name="鄭鈺均" userId="5266cb81-9561-4ed6-905b-df91ecb637b6" providerId="ADAL" clId="{FC479417-0EF7-4F34-82E6-06C44FCC6486}" dt="2023-06-23T07:15:18.479" v="6725" actId="47"/>
        <pc:sldMkLst>
          <pc:docMk/>
          <pc:sldMk cId="0" sldId="262"/>
        </pc:sldMkLst>
        <pc:spChg chg="del">
          <ac:chgData name="鄭鈺均" userId="5266cb81-9561-4ed6-905b-df91ecb637b6" providerId="ADAL" clId="{FC479417-0EF7-4F34-82E6-06C44FCC6486}" dt="2023-06-22T05:50:55.461" v="258"/>
          <ac:spMkLst>
            <pc:docMk/>
            <pc:sldMk cId="0" sldId="262"/>
            <ac:spMk id="21" creationId="{4BE3E6CE-BC83-4376-94CF-141965588109}"/>
          </ac:spMkLst>
        </pc:spChg>
        <pc:spChg chg="del">
          <ac:chgData name="鄭鈺均" userId="5266cb81-9561-4ed6-905b-df91ecb637b6" providerId="ADAL" clId="{FC479417-0EF7-4F34-82E6-06C44FCC6486}" dt="2023-06-22T05:51:11.866" v="259"/>
          <ac:spMkLst>
            <pc:docMk/>
            <pc:sldMk cId="0" sldId="262"/>
            <ac:spMk id="22" creationId="{B56341B5-942D-44FC-8F28-19FF251F7E17}"/>
          </ac:spMkLst>
        </pc:spChg>
        <pc:spChg chg="del">
          <ac:chgData name="鄭鈺均" userId="5266cb81-9561-4ed6-905b-df91ecb637b6" providerId="ADAL" clId="{FC479417-0EF7-4F34-82E6-06C44FCC6486}" dt="2023-06-22T05:51:11.866" v="259"/>
          <ac:spMkLst>
            <pc:docMk/>
            <pc:sldMk cId="0" sldId="262"/>
            <ac:spMk id="23" creationId="{78AFCF94-E7B1-4E87-B468-B020AAEAEC14}"/>
          </ac:spMkLst>
        </pc:spChg>
        <pc:spChg chg="del">
          <ac:chgData name="鄭鈺均" userId="5266cb81-9561-4ed6-905b-df91ecb637b6" providerId="ADAL" clId="{FC479417-0EF7-4F34-82E6-06C44FCC6486}" dt="2023-06-22T05:52:21.407" v="264"/>
          <ac:spMkLst>
            <pc:docMk/>
            <pc:sldMk cId="0" sldId="262"/>
            <ac:spMk id="24" creationId="{C73AB5D8-0637-4923-8F85-DD780F0F1E2B}"/>
          </ac:spMkLst>
        </pc:spChg>
        <pc:spChg chg="del">
          <ac:chgData name="鄭鈺均" userId="5266cb81-9561-4ed6-905b-df91ecb637b6" providerId="ADAL" clId="{FC479417-0EF7-4F34-82E6-06C44FCC6486}" dt="2023-06-22T05:53:35.546" v="265"/>
          <ac:spMkLst>
            <pc:docMk/>
            <pc:sldMk cId="0" sldId="262"/>
            <ac:spMk id="25" creationId="{C7AB1EDF-9973-4541-8378-C04D756396B4}"/>
          </ac:spMkLst>
        </pc:spChg>
        <pc:spChg chg="add del">
          <ac:chgData name="鄭鈺均" userId="5266cb81-9561-4ed6-905b-df91ecb637b6" providerId="ADAL" clId="{FC479417-0EF7-4F34-82E6-06C44FCC6486}" dt="2023-06-22T05:56:45.379" v="267"/>
          <ac:spMkLst>
            <pc:docMk/>
            <pc:sldMk cId="0" sldId="262"/>
            <ac:spMk id="26" creationId="{1B332FD8-38B6-4C41-A270-95C2E0FB958C}"/>
          </ac:spMkLst>
        </pc:spChg>
      </pc:sldChg>
      <pc:sldChg chg="addSp delSp del">
        <pc:chgData name="鄭鈺均" userId="5266cb81-9561-4ed6-905b-df91ecb637b6" providerId="ADAL" clId="{FC479417-0EF7-4F34-82E6-06C44FCC6486}" dt="2023-06-23T07:15:18.479" v="6725" actId="47"/>
        <pc:sldMkLst>
          <pc:docMk/>
          <pc:sldMk cId="0" sldId="263"/>
        </pc:sldMkLst>
        <pc:spChg chg="del">
          <ac:chgData name="鄭鈺均" userId="5266cb81-9561-4ed6-905b-df91ecb637b6" providerId="ADAL" clId="{FC479417-0EF7-4F34-82E6-06C44FCC6486}" dt="2023-06-22T05:50:55.461" v="258"/>
          <ac:spMkLst>
            <pc:docMk/>
            <pc:sldMk cId="0" sldId="263"/>
            <ac:spMk id="30" creationId="{ECE9926F-556E-4432-B3DB-767624B94544}"/>
          </ac:spMkLst>
        </pc:spChg>
        <pc:spChg chg="del">
          <ac:chgData name="鄭鈺均" userId="5266cb81-9561-4ed6-905b-df91ecb637b6" providerId="ADAL" clId="{FC479417-0EF7-4F34-82E6-06C44FCC6486}" dt="2023-06-22T05:51:11.866" v="259"/>
          <ac:spMkLst>
            <pc:docMk/>
            <pc:sldMk cId="0" sldId="263"/>
            <ac:spMk id="31" creationId="{A18A369D-CFBE-47C1-8DF6-74AFD31A90BF}"/>
          </ac:spMkLst>
        </pc:spChg>
        <pc:spChg chg="del">
          <ac:chgData name="鄭鈺均" userId="5266cb81-9561-4ed6-905b-df91ecb637b6" providerId="ADAL" clId="{FC479417-0EF7-4F34-82E6-06C44FCC6486}" dt="2023-06-22T05:51:11.866" v="259"/>
          <ac:spMkLst>
            <pc:docMk/>
            <pc:sldMk cId="0" sldId="263"/>
            <ac:spMk id="32" creationId="{60943B4D-47BB-4EE8-A7EB-8E31C39B6222}"/>
          </ac:spMkLst>
        </pc:spChg>
        <pc:spChg chg="del">
          <ac:chgData name="鄭鈺均" userId="5266cb81-9561-4ed6-905b-df91ecb637b6" providerId="ADAL" clId="{FC479417-0EF7-4F34-82E6-06C44FCC6486}" dt="2023-06-22T05:52:21.407" v="264"/>
          <ac:spMkLst>
            <pc:docMk/>
            <pc:sldMk cId="0" sldId="263"/>
            <ac:spMk id="33" creationId="{0A8EF171-E00D-42C5-B151-D5A52C2AA3E6}"/>
          </ac:spMkLst>
        </pc:spChg>
        <pc:spChg chg="del">
          <ac:chgData name="鄭鈺均" userId="5266cb81-9561-4ed6-905b-df91ecb637b6" providerId="ADAL" clId="{FC479417-0EF7-4F34-82E6-06C44FCC6486}" dt="2023-06-22T05:53:35.546" v="265"/>
          <ac:spMkLst>
            <pc:docMk/>
            <pc:sldMk cId="0" sldId="263"/>
            <ac:spMk id="34" creationId="{21D6288D-8713-4AE7-962B-6A6B2AE3C8BC}"/>
          </ac:spMkLst>
        </pc:spChg>
        <pc:spChg chg="add del">
          <ac:chgData name="鄭鈺均" userId="5266cb81-9561-4ed6-905b-df91ecb637b6" providerId="ADAL" clId="{FC479417-0EF7-4F34-82E6-06C44FCC6486}" dt="2023-06-22T05:56:45.379" v="267"/>
          <ac:spMkLst>
            <pc:docMk/>
            <pc:sldMk cId="0" sldId="263"/>
            <ac:spMk id="35" creationId="{7441DC76-4538-4604-875D-9B0D8A69FBD3}"/>
          </ac:spMkLst>
        </pc:spChg>
      </pc:sldChg>
      <pc:sldChg chg="addSp delSp del">
        <pc:chgData name="鄭鈺均" userId="5266cb81-9561-4ed6-905b-df91ecb637b6" providerId="ADAL" clId="{FC479417-0EF7-4F34-82E6-06C44FCC6486}" dt="2023-06-23T07:15:18.479" v="6725" actId="47"/>
        <pc:sldMkLst>
          <pc:docMk/>
          <pc:sldMk cId="0" sldId="264"/>
        </pc:sldMkLst>
        <pc:spChg chg="del">
          <ac:chgData name="鄭鈺均" userId="5266cb81-9561-4ed6-905b-df91ecb637b6" providerId="ADAL" clId="{FC479417-0EF7-4F34-82E6-06C44FCC6486}" dt="2023-06-22T05:50:55.461" v="258"/>
          <ac:spMkLst>
            <pc:docMk/>
            <pc:sldMk cId="0" sldId="264"/>
            <ac:spMk id="22" creationId="{8E781FEA-EC5F-437A-A157-C8738FADADFE}"/>
          </ac:spMkLst>
        </pc:spChg>
        <pc:spChg chg="del">
          <ac:chgData name="鄭鈺均" userId="5266cb81-9561-4ed6-905b-df91ecb637b6" providerId="ADAL" clId="{FC479417-0EF7-4F34-82E6-06C44FCC6486}" dt="2023-06-22T05:51:11.866" v="259"/>
          <ac:spMkLst>
            <pc:docMk/>
            <pc:sldMk cId="0" sldId="264"/>
            <ac:spMk id="23" creationId="{CA2596DC-24D0-4E5B-B5AB-A47E54888500}"/>
          </ac:spMkLst>
        </pc:spChg>
        <pc:spChg chg="del">
          <ac:chgData name="鄭鈺均" userId="5266cb81-9561-4ed6-905b-df91ecb637b6" providerId="ADAL" clId="{FC479417-0EF7-4F34-82E6-06C44FCC6486}" dt="2023-06-22T05:51:11.866" v="259"/>
          <ac:spMkLst>
            <pc:docMk/>
            <pc:sldMk cId="0" sldId="264"/>
            <ac:spMk id="24" creationId="{D28C241F-57B4-430C-8A52-DCFAD75F1F08}"/>
          </ac:spMkLst>
        </pc:spChg>
        <pc:spChg chg="del">
          <ac:chgData name="鄭鈺均" userId="5266cb81-9561-4ed6-905b-df91ecb637b6" providerId="ADAL" clId="{FC479417-0EF7-4F34-82E6-06C44FCC6486}" dt="2023-06-22T05:52:21.407" v="264"/>
          <ac:spMkLst>
            <pc:docMk/>
            <pc:sldMk cId="0" sldId="264"/>
            <ac:spMk id="25" creationId="{3806778C-C968-49A6-B551-870594B4DAE3}"/>
          </ac:spMkLst>
        </pc:spChg>
        <pc:spChg chg="del">
          <ac:chgData name="鄭鈺均" userId="5266cb81-9561-4ed6-905b-df91ecb637b6" providerId="ADAL" clId="{FC479417-0EF7-4F34-82E6-06C44FCC6486}" dt="2023-06-22T05:53:35.546" v="265"/>
          <ac:spMkLst>
            <pc:docMk/>
            <pc:sldMk cId="0" sldId="264"/>
            <ac:spMk id="26" creationId="{447BCC82-45BF-46FE-A8B0-DDFAA7B6375F}"/>
          </ac:spMkLst>
        </pc:spChg>
        <pc:spChg chg="add del">
          <ac:chgData name="鄭鈺均" userId="5266cb81-9561-4ed6-905b-df91ecb637b6" providerId="ADAL" clId="{FC479417-0EF7-4F34-82E6-06C44FCC6486}" dt="2023-06-22T05:56:45.379" v="267"/>
          <ac:spMkLst>
            <pc:docMk/>
            <pc:sldMk cId="0" sldId="264"/>
            <ac:spMk id="27" creationId="{06FFED0F-75C6-495D-837A-96DB705B9BAB}"/>
          </ac:spMkLst>
        </pc:spChg>
      </pc:sldChg>
      <pc:sldChg chg="addSp delSp del">
        <pc:chgData name="鄭鈺均" userId="5266cb81-9561-4ed6-905b-df91ecb637b6" providerId="ADAL" clId="{FC479417-0EF7-4F34-82E6-06C44FCC6486}" dt="2023-06-23T07:15:18.479" v="6725" actId="47"/>
        <pc:sldMkLst>
          <pc:docMk/>
          <pc:sldMk cId="0" sldId="265"/>
        </pc:sldMkLst>
        <pc:spChg chg="del">
          <ac:chgData name="鄭鈺均" userId="5266cb81-9561-4ed6-905b-df91ecb637b6" providerId="ADAL" clId="{FC479417-0EF7-4F34-82E6-06C44FCC6486}" dt="2023-06-22T05:50:55.461" v="258"/>
          <ac:spMkLst>
            <pc:docMk/>
            <pc:sldMk cId="0" sldId="265"/>
            <ac:spMk id="28" creationId="{3708C1D3-840D-47AC-9351-CB5062A0C8DE}"/>
          </ac:spMkLst>
        </pc:spChg>
        <pc:spChg chg="del">
          <ac:chgData name="鄭鈺均" userId="5266cb81-9561-4ed6-905b-df91ecb637b6" providerId="ADAL" clId="{FC479417-0EF7-4F34-82E6-06C44FCC6486}" dt="2023-06-22T05:51:11.866" v="259"/>
          <ac:spMkLst>
            <pc:docMk/>
            <pc:sldMk cId="0" sldId="265"/>
            <ac:spMk id="29" creationId="{1052E333-E09E-44B9-8200-0E8AE408BE5E}"/>
          </ac:spMkLst>
        </pc:spChg>
        <pc:spChg chg="del">
          <ac:chgData name="鄭鈺均" userId="5266cb81-9561-4ed6-905b-df91ecb637b6" providerId="ADAL" clId="{FC479417-0EF7-4F34-82E6-06C44FCC6486}" dt="2023-06-22T05:51:11.866" v="259"/>
          <ac:spMkLst>
            <pc:docMk/>
            <pc:sldMk cId="0" sldId="265"/>
            <ac:spMk id="30" creationId="{62572AFF-10CC-4A98-BB9D-D1B016E0DCDA}"/>
          </ac:spMkLst>
        </pc:spChg>
        <pc:spChg chg="del">
          <ac:chgData name="鄭鈺均" userId="5266cb81-9561-4ed6-905b-df91ecb637b6" providerId="ADAL" clId="{FC479417-0EF7-4F34-82E6-06C44FCC6486}" dt="2023-06-22T05:52:21.407" v="264"/>
          <ac:spMkLst>
            <pc:docMk/>
            <pc:sldMk cId="0" sldId="265"/>
            <ac:spMk id="31" creationId="{2E379A2E-F829-4C95-892C-39D1F4BBA821}"/>
          </ac:spMkLst>
        </pc:spChg>
        <pc:spChg chg="del">
          <ac:chgData name="鄭鈺均" userId="5266cb81-9561-4ed6-905b-df91ecb637b6" providerId="ADAL" clId="{FC479417-0EF7-4F34-82E6-06C44FCC6486}" dt="2023-06-22T05:53:35.546" v="265"/>
          <ac:spMkLst>
            <pc:docMk/>
            <pc:sldMk cId="0" sldId="265"/>
            <ac:spMk id="32" creationId="{F2BEEC57-10FB-4F04-A8D6-B333FA82C6D7}"/>
          </ac:spMkLst>
        </pc:spChg>
        <pc:spChg chg="add del">
          <ac:chgData name="鄭鈺均" userId="5266cb81-9561-4ed6-905b-df91ecb637b6" providerId="ADAL" clId="{FC479417-0EF7-4F34-82E6-06C44FCC6486}" dt="2023-06-22T05:56:45.379" v="267"/>
          <ac:spMkLst>
            <pc:docMk/>
            <pc:sldMk cId="0" sldId="265"/>
            <ac:spMk id="33" creationId="{F2268001-5879-48BC-891C-CB7F03E9FDBC}"/>
          </ac:spMkLst>
        </pc:spChg>
      </pc:sldChg>
      <pc:sldChg chg="addSp delSp del">
        <pc:chgData name="鄭鈺均" userId="5266cb81-9561-4ed6-905b-df91ecb637b6" providerId="ADAL" clId="{FC479417-0EF7-4F34-82E6-06C44FCC6486}" dt="2023-06-23T07:15:18.479" v="6725" actId="47"/>
        <pc:sldMkLst>
          <pc:docMk/>
          <pc:sldMk cId="0" sldId="266"/>
        </pc:sldMkLst>
        <pc:spChg chg="del">
          <ac:chgData name="鄭鈺均" userId="5266cb81-9561-4ed6-905b-df91ecb637b6" providerId="ADAL" clId="{FC479417-0EF7-4F34-82E6-06C44FCC6486}" dt="2023-06-22T05:50:55.461" v="258"/>
          <ac:spMkLst>
            <pc:docMk/>
            <pc:sldMk cId="0" sldId="266"/>
            <ac:spMk id="31" creationId="{3A584E11-DBB7-422B-BB0B-5744D6E5C7AE}"/>
          </ac:spMkLst>
        </pc:spChg>
        <pc:spChg chg="del">
          <ac:chgData name="鄭鈺均" userId="5266cb81-9561-4ed6-905b-df91ecb637b6" providerId="ADAL" clId="{FC479417-0EF7-4F34-82E6-06C44FCC6486}" dt="2023-06-22T05:51:11.866" v="259"/>
          <ac:spMkLst>
            <pc:docMk/>
            <pc:sldMk cId="0" sldId="266"/>
            <ac:spMk id="32" creationId="{1C2C115E-0A33-4F17-B9F7-15A21D5E027F}"/>
          </ac:spMkLst>
        </pc:spChg>
        <pc:spChg chg="del">
          <ac:chgData name="鄭鈺均" userId="5266cb81-9561-4ed6-905b-df91ecb637b6" providerId="ADAL" clId="{FC479417-0EF7-4F34-82E6-06C44FCC6486}" dt="2023-06-22T05:51:11.866" v="259"/>
          <ac:spMkLst>
            <pc:docMk/>
            <pc:sldMk cId="0" sldId="266"/>
            <ac:spMk id="33" creationId="{0E51657E-D5A7-43D8-9FB6-3802A1C320E3}"/>
          </ac:spMkLst>
        </pc:spChg>
        <pc:spChg chg="del">
          <ac:chgData name="鄭鈺均" userId="5266cb81-9561-4ed6-905b-df91ecb637b6" providerId="ADAL" clId="{FC479417-0EF7-4F34-82E6-06C44FCC6486}" dt="2023-06-22T05:52:21.407" v="264"/>
          <ac:spMkLst>
            <pc:docMk/>
            <pc:sldMk cId="0" sldId="266"/>
            <ac:spMk id="34" creationId="{A00B6C6F-6403-4921-A3E8-686F1E553DE4}"/>
          </ac:spMkLst>
        </pc:spChg>
        <pc:spChg chg="del">
          <ac:chgData name="鄭鈺均" userId="5266cb81-9561-4ed6-905b-df91ecb637b6" providerId="ADAL" clId="{FC479417-0EF7-4F34-82E6-06C44FCC6486}" dt="2023-06-22T05:53:35.546" v="265"/>
          <ac:spMkLst>
            <pc:docMk/>
            <pc:sldMk cId="0" sldId="266"/>
            <ac:spMk id="35" creationId="{5A8D05C7-88DA-48C4-BBAD-406C03EADB39}"/>
          </ac:spMkLst>
        </pc:spChg>
        <pc:spChg chg="add del">
          <ac:chgData name="鄭鈺均" userId="5266cb81-9561-4ed6-905b-df91ecb637b6" providerId="ADAL" clId="{FC479417-0EF7-4F34-82E6-06C44FCC6486}" dt="2023-06-22T05:56:45.379" v="267"/>
          <ac:spMkLst>
            <pc:docMk/>
            <pc:sldMk cId="0" sldId="266"/>
            <ac:spMk id="36" creationId="{DE07FFBE-4073-4B5D-9588-AC512CC792CC}"/>
          </ac:spMkLst>
        </pc:spChg>
      </pc:sldChg>
      <pc:sldChg chg="addSp delSp del">
        <pc:chgData name="鄭鈺均" userId="5266cb81-9561-4ed6-905b-df91ecb637b6" providerId="ADAL" clId="{FC479417-0EF7-4F34-82E6-06C44FCC6486}" dt="2023-06-23T07:15:18.479" v="6725" actId="47"/>
        <pc:sldMkLst>
          <pc:docMk/>
          <pc:sldMk cId="0" sldId="267"/>
        </pc:sldMkLst>
        <pc:spChg chg="del">
          <ac:chgData name="鄭鈺均" userId="5266cb81-9561-4ed6-905b-df91ecb637b6" providerId="ADAL" clId="{FC479417-0EF7-4F34-82E6-06C44FCC6486}" dt="2023-06-22T05:50:55.461" v="258"/>
          <ac:spMkLst>
            <pc:docMk/>
            <pc:sldMk cId="0" sldId="267"/>
            <ac:spMk id="54" creationId="{99079613-646A-4EB8-A88F-743185FBB55D}"/>
          </ac:spMkLst>
        </pc:spChg>
        <pc:spChg chg="del">
          <ac:chgData name="鄭鈺均" userId="5266cb81-9561-4ed6-905b-df91ecb637b6" providerId="ADAL" clId="{FC479417-0EF7-4F34-82E6-06C44FCC6486}" dt="2023-06-22T05:51:11.866" v="259"/>
          <ac:spMkLst>
            <pc:docMk/>
            <pc:sldMk cId="0" sldId="267"/>
            <ac:spMk id="55" creationId="{441F4E85-E320-463A-9D25-9A3BCA1FF429}"/>
          </ac:spMkLst>
        </pc:spChg>
        <pc:spChg chg="del">
          <ac:chgData name="鄭鈺均" userId="5266cb81-9561-4ed6-905b-df91ecb637b6" providerId="ADAL" clId="{FC479417-0EF7-4F34-82E6-06C44FCC6486}" dt="2023-06-22T05:51:11.866" v="259"/>
          <ac:spMkLst>
            <pc:docMk/>
            <pc:sldMk cId="0" sldId="267"/>
            <ac:spMk id="56" creationId="{713E14C9-6CC4-4D13-90B8-A9EFFD281A59}"/>
          </ac:spMkLst>
        </pc:spChg>
        <pc:spChg chg="del">
          <ac:chgData name="鄭鈺均" userId="5266cb81-9561-4ed6-905b-df91ecb637b6" providerId="ADAL" clId="{FC479417-0EF7-4F34-82E6-06C44FCC6486}" dt="2023-06-22T05:52:21.407" v="264"/>
          <ac:spMkLst>
            <pc:docMk/>
            <pc:sldMk cId="0" sldId="267"/>
            <ac:spMk id="57" creationId="{D9AB30D3-00E5-43E1-AE1B-8FBD2C6CCD20}"/>
          </ac:spMkLst>
        </pc:spChg>
        <pc:spChg chg="del">
          <ac:chgData name="鄭鈺均" userId="5266cb81-9561-4ed6-905b-df91ecb637b6" providerId="ADAL" clId="{FC479417-0EF7-4F34-82E6-06C44FCC6486}" dt="2023-06-22T05:53:35.546" v="265"/>
          <ac:spMkLst>
            <pc:docMk/>
            <pc:sldMk cId="0" sldId="267"/>
            <ac:spMk id="58" creationId="{3B146645-0A9C-4345-A803-E030D2893582}"/>
          </ac:spMkLst>
        </pc:spChg>
        <pc:spChg chg="add del">
          <ac:chgData name="鄭鈺均" userId="5266cb81-9561-4ed6-905b-df91ecb637b6" providerId="ADAL" clId="{FC479417-0EF7-4F34-82E6-06C44FCC6486}" dt="2023-06-22T05:56:45.379" v="267"/>
          <ac:spMkLst>
            <pc:docMk/>
            <pc:sldMk cId="0" sldId="267"/>
            <ac:spMk id="59" creationId="{1224A568-D4DD-40E3-969D-A77F135A00F3}"/>
          </ac:spMkLst>
        </pc:spChg>
      </pc:sldChg>
      <pc:sldChg chg="addSp delSp del">
        <pc:chgData name="鄭鈺均" userId="5266cb81-9561-4ed6-905b-df91ecb637b6" providerId="ADAL" clId="{FC479417-0EF7-4F34-82E6-06C44FCC6486}" dt="2023-06-23T07:15:18.479" v="6725" actId="47"/>
        <pc:sldMkLst>
          <pc:docMk/>
          <pc:sldMk cId="0" sldId="268"/>
        </pc:sldMkLst>
        <pc:spChg chg="del">
          <ac:chgData name="鄭鈺均" userId="5266cb81-9561-4ed6-905b-df91ecb637b6" providerId="ADAL" clId="{FC479417-0EF7-4F34-82E6-06C44FCC6486}" dt="2023-06-22T05:50:55.461" v="258"/>
          <ac:spMkLst>
            <pc:docMk/>
            <pc:sldMk cId="0" sldId="268"/>
            <ac:spMk id="21" creationId="{5D97DB2D-4D02-4526-96A5-6F5B65539035}"/>
          </ac:spMkLst>
        </pc:spChg>
        <pc:spChg chg="del">
          <ac:chgData name="鄭鈺均" userId="5266cb81-9561-4ed6-905b-df91ecb637b6" providerId="ADAL" clId="{FC479417-0EF7-4F34-82E6-06C44FCC6486}" dt="2023-06-22T05:51:11.866" v="259"/>
          <ac:spMkLst>
            <pc:docMk/>
            <pc:sldMk cId="0" sldId="268"/>
            <ac:spMk id="22" creationId="{0FEE7272-4592-4C3B-81FF-211C05C522F1}"/>
          </ac:spMkLst>
        </pc:spChg>
        <pc:spChg chg="del">
          <ac:chgData name="鄭鈺均" userId="5266cb81-9561-4ed6-905b-df91ecb637b6" providerId="ADAL" clId="{FC479417-0EF7-4F34-82E6-06C44FCC6486}" dt="2023-06-22T05:51:11.866" v="259"/>
          <ac:spMkLst>
            <pc:docMk/>
            <pc:sldMk cId="0" sldId="268"/>
            <ac:spMk id="23" creationId="{BB6DCAD6-DD3E-49F0-A158-5CC9D3FBCD57}"/>
          </ac:spMkLst>
        </pc:spChg>
        <pc:spChg chg="del">
          <ac:chgData name="鄭鈺均" userId="5266cb81-9561-4ed6-905b-df91ecb637b6" providerId="ADAL" clId="{FC479417-0EF7-4F34-82E6-06C44FCC6486}" dt="2023-06-22T05:52:21.407" v="264"/>
          <ac:spMkLst>
            <pc:docMk/>
            <pc:sldMk cId="0" sldId="268"/>
            <ac:spMk id="24" creationId="{D918A842-B74C-4989-827D-D09C76076ED3}"/>
          </ac:spMkLst>
        </pc:spChg>
        <pc:spChg chg="del">
          <ac:chgData name="鄭鈺均" userId="5266cb81-9561-4ed6-905b-df91ecb637b6" providerId="ADAL" clId="{FC479417-0EF7-4F34-82E6-06C44FCC6486}" dt="2023-06-22T05:53:35.546" v="265"/>
          <ac:spMkLst>
            <pc:docMk/>
            <pc:sldMk cId="0" sldId="268"/>
            <ac:spMk id="25" creationId="{BB5AD30D-6B13-4102-BD4D-189F1E697C51}"/>
          </ac:spMkLst>
        </pc:spChg>
        <pc:spChg chg="add del">
          <ac:chgData name="鄭鈺均" userId="5266cb81-9561-4ed6-905b-df91ecb637b6" providerId="ADAL" clId="{FC479417-0EF7-4F34-82E6-06C44FCC6486}" dt="2023-06-22T05:56:45.379" v="267"/>
          <ac:spMkLst>
            <pc:docMk/>
            <pc:sldMk cId="0" sldId="268"/>
            <ac:spMk id="26" creationId="{64DEC21F-2A57-40B5-80C7-91FA2AE2E093}"/>
          </ac:spMkLst>
        </pc:spChg>
      </pc:sldChg>
      <pc:sldChg chg="addSp delSp del">
        <pc:chgData name="鄭鈺均" userId="5266cb81-9561-4ed6-905b-df91ecb637b6" providerId="ADAL" clId="{FC479417-0EF7-4F34-82E6-06C44FCC6486}" dt="2023-06-24T08:52:28.365" v="11133" actId="47"/>
        <pc:sldMkLst>
          <pc:docMk/>
          <pc:sldMk cId="0" sldId="269"/>
        </pc:sldMkLst>
        <pc:spChg chg="del">
          <ac:chgData name="鄭鈺均" userId="5266cb81-9561-4ed6-905b-df91ecb637b6" providerId="ADAL" clId="{FC479417-0EF7-4F34-82E6-06C44FCC6486}" dt="2023-06-22T05:50:55.461" v="258"/>
          <ac:spMkLst>
            <pc:docMk/>
            <pc:sldMk cId="0" sldId="269"/>
            <ac:spMk id="21" creationId="{DAD8E417-AE0D-42D4-9A6C-87BDF2E923ED}"/>
          </ac:spMkLst>
        </pc:spChg>
        <pc:spChg chg="del">
          <ac:chgData name="鄭鈺均" userId="5266cb81-9561-4ed6-905b-df91ecb637b6" providerId="ADAL" clId="{FC479417-0EF7-4F34-82E6-06C44FCC6486}" dt="2023-06-22T05:51:11.866" v="259"/>
          <ac:spMkLst>
            <pc:docMk/>
            <pc:sldMk cId="0" sldId="269"/>
            <ac:spMk id="22" creationId="{5D8F6CB5-D3E6-440E-BE07-A6A5C0FC3834}"/>
          </ac:spMkLst>
        </pc:spChg>
        <pc:spChg chg="del">
          <ac:chgData name="鄭鈺均" userId="5266cb81-9561-4ed6-905b-df91ecb637b6" providerId="ADAL" clId="{FC479417-0EF7-4F34-82E6-06C44FCC6486}" dt="2023-06-22T05:51:11.866" v="259"/>
          <ac:spMkLst>
            <pc:docMk/>
            <pc:sldMk cId="0" sldId="269"/>
            <ac:spMk id="23" creationId="{0D0E3E8F-D007-4532-915D-38AE1630DADD}"/>
          </ac:spMkLst>
        </pc:spChg>
        <pc:spChg chg="del">
          <ac:chgData name="鄭鈺均" userId="5266cb81-9561-4ed6-905b-df91ecb637b6" providerId="ADAL" clId="{FC479417-0EF7-4F34-82E6-06C44FCC6486}" dt="2023-06-22T05:52:21.407" v="264"/>
          <ac:spMkLst>
            <pc:docMk/>
            <pc:sldMk cId="0" sldId="269"/>
            <ac:spMk id="24" creationId="{55F42B9A-CE6F-43F4-9FFC-A21EA762DC5C}"/>
          </ac:spMkLst>
        </pc:spChg>
        <pc:spChg chg="del">
          <ac:chgData name="鄭鈺均" userId="5266cb81-9561-4ed6-905b-df91ecb637b6" providerId="ADAL" clId="{FC479417-0EF7-4F34-82E6-06C44FCC6486}" dt="2023-06-22T05:53:35.546" v="265"/>
          <ac:spMkLst>
            <pc:docMk/>
            <pc:sldMk cId="0" sldId="269"/>
            <ac:spMk id="25" creationId="{E132F140-77BD-48E3-AC01-D31A1CB9DA2A}"/>
          </ac:spMkLst>
        </pc:spChg>
        <pc:spChg chg="add del">
          <ac:chgData name="鄭鈺均" userId="5266cb81-9561-4ed6-905b-df91ecb637b6" providerId="ADAL" clId="{FC479417-0EF7-4F34-82E6-06C44FCC6486}" dt="2023-06-22T05:56:45.379" v="267"/>
          <ac:spMkLst>
            <pc:docMk/>
            <pc:sldMk cId="0" sldId="269"/>
            <ac:spMk id="26" creationId="{A719A211-DFD2-4940-8D87-0A97DB88F61B}"/>
          </ac:spMkLst>
        </pc:spChg>
      </pc:sldChg>
      <pc:sldChg chg="addSp delSp modSp del mod">
        <pc:chgData name="鄭鈺均" userId="5266cb81-9561-4ed6-905b-df91ecb637b6" providerId="ADAL" clId="{FC479417-0EF7-4F34-82E6-06C44FCC6486}" dt="2023-06-24T09:13:50.971" v="11210" actId="47"/>
        <pc:sldMkLst>
          <pc:docMk/>
          <pc:sldMk cId="0" sldId="270"/>
        </pc:sldMkLst>
        <pc:spChg chg="del">
          <ac:chgData name="鄭鈺均" userId="5266cb81-9561-4ed6-905b-df91ecb637b6" providerId="ADAL" clId="{FC479417-0EF7-4F34-82E6-06C44FCC6486}" dt="2023-06-24T08:52:39.538" v="11135" actId="478"/>
          <ac:spMkLst>
            <pc:docMk/>
            <pc:sldMk cId="0" sldId="270"/>
            <ac:spMk id="5" creationId="{00000000-0000-0000-0000-000000000000}"/>
          </ac:spMkLst>
        </pc:spChg>
        <pc:spChg chg="del">
          <ac:chgData name="鄭鈺均" userId="5266cb81-9561-4ed6-905b-df91ecb637b6" providerId="ADAL" clId="{FC479417-0EF7-4F34-82E6-06C44FCC6486}" dt="2023-06-24T08:52:39.538" v="11135" actId="478"/>
          <ac:spMkLst>
            <pc:docMk/>
            <pc:sldMk cId="0" sldId="270"/>
            <ac:spMk id="13" creationId="{00000000-0000-0000-0000-000000000000}"/>
          </ac:spMkLst>
        </pc:spChg>
        <pc:spChg chg="del">
          <ac:chgData name="鄭鈺均" userId="5266cb81-9561-4ed6-905b-df91ecb637b6" providerId="ADAL" clId="{FC479417-0EF7-4F34-82E6-06C44FCC6486}" dt="2023-06-24T08:52:39.538" v="11135" actId="478"/>
          <ac:spMkLst>
            <pc:docMk/>
            <pc:sldMk cId="0" sldId="270"/>
            <ac:spMk id="14" creationId="{00000000-0000-0000-0000-000000000000}"/>
          </ac:spMkLst>
        </pc:spChg>
        <pc:spChg chg="del">
          <ac:chgData name="鄭鈺均" userId="5266cb81-9561-4ed6-905b-df91ecb637b6" providerId="ADAL" clId="{FC479417-0EF7-4F34-82E6-06C44FCC6486}" dt="2023-06-24T08:52:39.538" v="11135" actId="478"/>
          <ac:spMkLst>
            <pc:docMk/>
            <pc:sldMk cId="0" sldId="270"/>
            <ac:spMk id="15" creationId="{00000000-0000-0000-0000-000000000000}"/>
          </ac:spMkLst>
        </pc:spChg>
        <pc:spChg chg="del">
          <ac:chgData name="鄭鈺均" userId="5266cb81-9561-4ed6-905b-df91ecb637b6" providerId="ADAL" clId="{FC479417-0EF7-4F34-82E6-06C44FCC6486}" dt="2023-06-24T08:52:39.538" v="11135" actId="478"/>
          <ac:spMkLst>
            <pc:docMk/>
            <pc:sldMk cId="0" sldId="270"/>
            <ac:spMk id="16" creationId="{00000000-0000-0000-0000-000000000000}"/>
          </ac:spMkLst>
        </pc:spChg>
        <pc:spChg chg="mod">
          <ac:chgData name="鄭鈺均" userId="5266cb81-9561-4ed6-905b-df91ecb637b6" providerId="ADAL" clId="{FC479417-0EF7-4F34-82E6-06C44FCC6486}" dt="2023-06-24T09:13:36.832" v="11209" actId="2711"/>
          <ac:spMkLst>
            <pc:docMk/>
            <pc:sldMk cId="0" sldId="270"/>
            <ac:spMk id="18" creationId="{00000000-0000-0000-0000-000000000000}"/>
          </ac:spMkLst>
        </pc:spChg>
        <pc:spChg chg="del mod">
          <ac:chgData name="鄭鈺均" userId="5266cb81-9561-4ed6-905b-df91ecb637b6" providerId="ADAL" clId="{FC479417-0EF7-4F34-82E6-06C44FCC6486}" dt="2023-06-24T08:52:44.374" v="11137" actId="478"/>
          <ac:spMkLst>
            <pc:docMk/>
            <pc:sldMk cId="0" sldId="270"/>
            <ac:spMk id="19" creationId="{00000000-0000-0000-0000-000000000000}"/>
          </ac:spMkLst>
        </pc:spChg>
        <pc:spChg chg="del">
          <ac:chgData name="鄭鈺均" userId="5266cb81-9561-4ed6-905b-df91ecb637b6" providerId="ADAL" clId="{FC479417-0EF7-4F34-82E6-06C44FCC6486}" dt="2023-06-22T05:50:55.461" v="258"/>
          <ac:spMkLst>
            <pc:docMk/>
            <pc:sldMk cId="0" sldId="270"/>
            <ac:spMk id="23" creationId="{12FBB85D-1DBC-401B-A76D-FF67C921D659}"/>
          </ac:spMkLst>
        </pc:spChg>
        <pc:spChg chg="del">
          <ac:chgData name="鄭鈺均" userId="5266cb81-9561-4ed6-905b-df91ecb637b6" providerId="ADAL" clId="{FC479417-0EF7-4F34-82E6-06C44FCC6486}" dt="2023-06-22T05:51:11.866" v="259"/>
          <ac:spMkLst>
            <pc:docMk/>
            <pc:sldMk cId="0" sldId="270"/>
            <ac:spMk id="24" creationId="{98B0F677-4137-43DD-AA91-1D8479288FB8}"/>
          </ac:spMkLst>
        </pc:spChg>
        <pc:spChg chg="del">
          <ac:chgData name="鄭鈺均" userId="5266cb81-9561-4ed6-905b-df91ecb637b6" providerId="ADAL" clId="{FC479417-0EF7-4F34-82E6-06C44FCC6486}" dt="2023-06-22T05:51:11.866" v="259"/>
          <ac:spMkLst>
            <pc:docMk/>
            <pc:sldMk cId="0" sldId="270"/>
            <ac:spMk id="25" creationId="{F2A63DF5-44D5-461C-91EF-71B35A2AB33A}"/>
          </ac:spMkLst>
        </pc:spChg>
        <pc:spChg chg="del">
          <ac:chgData name="鄭鈺均" userId="5266cb81-9561-4ed6-905b-df91ecb637b6" providerId="ADAL" clId="{FC479417-0EF7-4F34-82E6-06C44FCC6486}" dt="2023-06-22T05:52:21.407" v="264"/>
          <ac:spMkLst>
            <pc:docMk/>
            <pc:sldMk cId="0" sldId="270"/>
            <ac:spMk id="26" creationId="{FA872852-2F8F-48C8-844D-122C5974D712}"/>
          </ac:spMkLst>
        </pc:spChg>
        <pc:spChg chg="del">
          <ac:chgData name="鄭鈺均" userId="5266cb81-9561-4ed6-905b-df91ecb637b6" providerId="ADAL" clId="{FC479417-0EF7-4F34-82E6-06C44FCC6486}" dt="2023-06-22T05:53:35.546" v="265"/>
          <ac:spMkLst>
            <pc:docMk/>
            <pc:sldMk cId="0" sldId="270"/>
            <ac:spMk id="27" creationId="{4A415AC7-F4C0-4062-920C-370B10A54437}"/>
          </ac:spMkLst>
        </pc:spChg>
        <pc:spChg chg="add del">
          <ac:chgData name="鄭鈺均" userId="5266cb81-9561-4ed6-905b-df91ecb637b6" providerId="ADAL" clId="{FC479417-0EF7-4F34-82E6-06C44FCC6486}" dt="2023-06-22T05:56:45.379" v="267"/>
          <ac:spMkLst>
            <pc:docMk/>
            <pc:sldMk cId="0" sldId="270"/>
            <ac:spMk id="28" creationId="{A9E72524-9944-4FB9-847A-FCC079CCDC4E}"/>
          </ac:spMkLst>
        </pc:spChg>
        <pc:spChg chg="add mod">
          <ac:chgData name="鄭鈺均" userId="5266cb81-9561-4ed6-905b-df91ecb637b6" providerId="ADAL" clId="{FC479417-0EF7-4F34-82E6-06C44FCC6486}" dt="2023-06-24T08:53:08.381" v="11138"/>
          <ac:spMkLst>
            <pc:docMk/>
            <pc:sldMk cId="0" sldId="270"/>
            <ac:spMk id="29" creationId="{69F3DEC3-ADA2-4FB9-8B7C-E9207D62059D}"/>
          </ac:spMkLst>
        </pc:spChg>
        <pc:grpChg chg="del">
          <ac:chgData name="鄭鈺均" userId="5266cb81-9561-4ed6-905b-df91ecb637b6" providerId="ADAL" clId="{FC479417-0EF7-4F34-82E6-06C44FCC6486}" dt="2023-06-24T08:52:35.036" v="11134" actId="478"/>
          <ac:grpSpMkLst>
            <pc:docMk/>
            <pc:sldMk cId="0" sldId="270"/>
            <ac:grpSpMk id="2" creationId="{00000000-0000-0000-0000-000000000000}"/>
          </ac:grpSpMkLst>
        </pc:grpChg>
      </pc:sldChg>
      <pc:sldChg chg="addSp modSp new del mod">
        <pc:chgData name="鄭鈺均" userId="5266cb81-9561-4ed6-905b-df91ecb637b6" providerId="ADAL" clId="{FC479417-0EF7-4F34-82E6-06C44FCC6486}" dt="2023-06-22T05:45:52.696" v="241" actId="47"/>
        <pc:sldMkLst>
          <pc:docMk/>
          <pc:sldMk cId="1435189624" sldId="271"/>
        </pc:sldMkLst>
        <pc:picChg chg="add mod">
          <ac:chgData name="鄭鈺均" userId="5266cb81-9561-4ed6-905b-df91ecb637b6" providerId="ADAL" clId="{FC479417-0EF7-4F34-82E6-06C44FCC6486}" dt="2023-06-22T05:45:49.092" v="240" actId="14100"/>
          <ac:picMkLst>
            <pc:docMk/>
            <pc:sldMk cId="1435189624" sldId="271"/>
            <ac:picMk id="2" creationId="{1E0FAACC-6D69-4C18-A138-F2C4AF65BD5D}"/>
          </ac:picMkLst>
        </pc:picChg>
      </pc:sldChg>
      <pc:sldChg chg="addSp delSp modSp add mod">
        <pc:chgData name="鄭鈺均" userId="5266cb81-9561-4ed6-905b-df91ecb637b6" providerId="ADAL" clId="{FC479417-0EF7-4F34-82E6-06C44FCC6486}" dt="2023-06-23T11:32:35.553" v="7837" actId="255"/>
        <pc:sldMkLst>
          <pc:docMk/>
          <pc:sldMk cId="2793316458" sldId="271"/>
        </pc:sldMkLst>
        <pc:spChg chg="mod">
          <ac:chgData name="鄭鈺均" userId="5266cb81-9561-4ed6-905b-df91ecb637b6" providerId="ADAL" clId="{FC479417-0EF7-4F34-82E6-06C44FCC6486}" dt="2023-06-23T07:12:33.015" v="6718" actId="113"/>
          <ac:spMkLst>
            <pc:docMk/>
            <pc:sldMk cId="2793316458" sldId="271"/>
            <ac:spMk id="4" creationId="{00000000-0000-0000-0000-000000000000}"/>
          </ac:spMkLst>
        </pc:spChg>
        <pc:spChg chg="add del">
          <ac:chgData name="鄭鈺均" userId="5266cb81-9561-4ed6-905b-df91ecb637b6" providerId="ADAL" clId="{FC479417-0EF7-4F34-82E6-06C44FCC6486}" dt="2023-06-22T14:44:20.553" v="4059" actId="478"/>
          <ac:spMkLst>
            <pc:docMk/>
            <pc:sldMk cId="2793316458" sldId="271"/>
            <ac:spMk id="6" creationId="{00000000-0000-0000-0000-000000000000}"/>
          </ac:spMkLst>
        </pc:spChg>
        <pc:spChg chg="add mod">
          <ac:chgData name="鄭鈺均" userId="5266cb81-9561-4ed6-905b-df91ecb637b6" providerId="ADAL" clId="{FC479417-0EF7-4F34-82E6-06C44FCC6486}" dt="2023-06-23T11:32:35.553" v="7837" actId="255"/>
          <ac:spMkLst>
            <pc:docMk/>
            <pc:sldMk cId="2793316458" sldId="271"/>
            <ac:spMk id="9" creationId="{7A17055E-F72E-4456-84DD-827D794A0D37}"/>
          </ac:spMkLst>
        </pc:spChg>
        <pc:spChg chg="add mod">
          <ac:chgData name="鄭鈺均" userId="5266cb81-9561-4ed6-905b-df91ecb637b6" providerId="ADAL" clId="{FC479417-0EF7-4F34-82E6-06C44FCC6486}" dt="2023-06-22T09:48:38.172" v="1348" actId="1076"/>
          <ac:spMkLst>
            <pc:docMk/>
            <pc:sldMk cId="2793316458" sldId="271"/>
            <ac:spMk id="10" creationId="{1158B454-B966-420D-A531-5D0410160B19}"/>
          </ac:spMkLst>
        </pc:spChg>
        <pc:spChg chg="add mod ord">
          <ac:chgData name="鄭鈺均" userId="5266cb81-9561-4ed6-905b-df91ecb637b6" providerId="ADAL" clId="{FC479417-0EF7-4F34-82E6-06C44FCC6486}" dt="2023-06-23T07:12:33.015" v="6718" actId="113"/>
          <ac:spMkLst>
            <pc:docMk/>
            <pc:sldMk cId="2793316458" sldId="271"/>
            <ac:spMk id="11" creationId="{0C4A6268-AF22-44F6-90BC-1FEB87815F5E}"/>
          </ac:spMkLst>
        </pc:spChg>
        <pc:spChg chg="mod">
          <ac:chgData name="鄭鈺均" userId="5266cb81-9561-4ed6-905b-df91ecb637b6" providerId="ADAL" clId="{FC479417-0EF7-4F34-82E6-06C44FCC6486}" dt="2023-06-23T07:12:33.015" v="6718" actId="113"/>
          <ac:spMkLst>
            <pc:docMk/>
            <pc:sldMk cId="2793316458" sldId="271"/>
            <ac:spMk id="27" creationId="{00E6C665-C5A8-4104-8D66-281386D48C45}"/>
          </ac:spMkLst>
        </pc:spChg>
        <pc:spChg chg="mod">
          <ac:chgData name="鄭鈺均" userId="5266cb81-9561-4ed6-905b-df91ecb637b6" providerId="ADAL" clId="{FC479417-0EF7-4F34-82E6-06C44FCC6486}" dt="2023-06-23T11:32:22.294" v="7835" actId="14100"/>
          <ac:spMkLst>
            <pc:docMk/>
            <pc:sldMk cId="2793316458" sldId="271"/>
            <ac:spMk id="28" creationId="{FD0EFFA0-8416-4CDE-810A-A5EDBF3DEDAA}"/>
          </ac:spMkLst>
        </pc:spChg>
        <pc:spChg chg="mod">
          <ac:chgData name="鄭鈺均" userId="5266cb81-9561-4ed6-905b-df91ecb637b6" providerId="ADAL" clId="{FC479417-0EF7-4F34-82E6-06C44FCC6486}" dt="2023-06-22T09:48:27.851" v="1347" actId="1076"/>
          <ac:spMkLst>
            <pc:docMk/>
            <pc:sldMk cId="2793316458" sldId="271"/>
            <ac:spMk id="32" creationId="{CB991C85-020D-41C2-ADEE-6D007D0D6A19}"/>
          </ac:spMkLst>
        </pc:spChg>
      </pc:sldChg>
      <pc:sldChg chg="addSp delSp modSp add mod">
        <pc:chgData name="鄭鈺均" userId="5266cb81-9561-4ed6-905b-df91ecb637b6" providerId="ADAL" clId="{FC479417-0EF7-4F34-82E6-06C44FCC6486}" dt="2023-06-23T11:38:14.274" v="7883" actId="1076"/>
        <pc:sldMkLst>
          <pc:docMk/>
          <pc:sldMk cId="2361221519" sldId="272"/>
        </pc:sldMkLst>
        <pc:spChg chg="mod">
          <ac:chgData name="鄭鈺均" userId="5266cb81-9561-4ed6-905b-df91ecb637b6" providerId="ADAL" clId="{FC479417-0EF7-4F34-82E6-06C44FCC6486}" dt="2023-06-22T06:50:38.988" v="753" actId="20577"/>
          <ac:spMkLst>
            <pc:docMk/>
            <pc:sldMk cId="2361221519" sldId="272"/>
            <ac:spMk id="4" creationId="{00000000-0000-0000-0000-000000000000}"/>
          </ac:spMkLst>
        </pc:spChg>
        <pc:spChg chg="add mod ord">
          <ac:chgData name="鄭鈺均" userId="5266cb81-9561-4ed6-905b-df91ecb637b6" providerId="ADAL" clId="{FC479417-0EF7-4F34-82E6-06C44FCC6486}" dt="2023-06-22T14:45:25.097" v="4067"/>
          <ac:spMkLst>
            <pc:docMk/>
            <pc:sldMk cId="2361221519" sldId="272"/>
            <ac:spMk id="8" creationId="{9261A4A2-A44F-48C3-8868-3EC4AFE3E248}"/>
          </ac:spMkLst>
        </pc:spChg>
        <pc:spChg chg="add mod">
          <ac:chgData name="鄭鈺均" userId="5266cb81-9561-4ed6-905b-df91ecb637b6" providerId="ADAL" clId="{FC479417-0EF7-4F34-82E6-06C44FCC6486}" dt="2023-06-23T11:34:17.158" v="7853" actId="1076"/>
          <ac:spMkLst>
            <pc:docMk/>
            <pc:sldMk cId="2361221519" sldId="272"/>
            <ac:spMk id="9" creationId="{851482EB-215F-43D3-B87D-9128AF4B7031}"/>
          </ac:spMkLst>
        </pc:spChg>
        <pc:spChg chg="add mod">
          <ac:chgData name="鄭鈺均" userId="5266cb81-9561-4ed6-905b-df91ecb637b6" providerId="ADAL" clId="{FC479417-0EF7-4F34-82E6-06C44FCC6486}" dt="2023-06-23T11:37:42.676" v="7880" actId="1076"/>
          <ac:spMkLst>
            <pc:docMk/>
            <pc:sldMk cId="2361221519" sldId="272"/>
            <ac:spMk id="10" creationId="{F61A1257-C58B-4C6D-A750-C46C053BF951}"/>
          </ac:spMkLst>
        </pc:spChg>
        <pc:spChg chg="add mod">
          <ac:chgData name="鄭鈺均" userId="5266cb81-9561-4ed6-905b-df91ecb637b6" providerId="ADAL" clId="{FC479417-0EF7-4F34-82E6-06C44FCC6486}" dt="2023-06-23T11:37:50.908" v="7881" actId="1076"/>
          <ac:spMkLst>
            <pc:docMk/>
            <pc:sldMk cId="2361221519" sldId="272"/>
            <ac:spMk id="11" creationId="{6081E21E-6C05-4BFC-A67C-ABE74540DF7D}"/>
          </ac:spMkLst>
        </pc:spChg>
        <pc:spChg chg="add mod">
          <ac:chgData name="鄭鈺均" userId="5266cb81-9561-4ed6-905b-df91ecb637b6" providerId="ADAL" clId="{FC479417-0EF7-4F34-82E6-06C44FCC6486}" dt="2023-06-23T11:38:02.772" v="7882" actId="1076"/>
          <ac:spMkLst>
            <pc:docMk/>
            <pc:sldMk cId="2361221519" sldId="272"/>
            <ac:spMk id="12" creationId="{91A52DCF-C6C7-4408-88FC-E5C6C5970ACF}"/>
          </ac:spMkLst>
        </pc:spChg>
        <pc:spChg chg="add mod">
          <ac:chgData name="鄭鈺均" userId="5266cb81-9561-4ed6-905b-df91ecb637b6" providerId="ADAL" clId="{FC479417-0EF7-4F34-82E6-06C44FCC6486}" dt="2023-06-23T11:38:14.274" v="7883" actId="1076"/>
          <ac:spMkLst>
            <pc:docMk/>
            <pc:sldMk cId="2361221519" sldId="272"/>
            <ac:spMk id="13" creationId="{58145554-6267-4123-A176-E4027E8A8176}"/>
          </ac:spMkLst>
        </pc:spChg>
        <pc:spChg chg="add mod">
          <ac:chgData name="鄭鈺均" userId="5266cb81-9561-4ed6-905b-df91ecb637b6" providerId="ADAL" clId="{FC479417-0EF7-4F34-82E6-06C44FCC6486}" dt="2023-06-23T11:37:42.676" v="7880" actId="1076"/>
          <ac:spMkLst>
            <pc:docMk/>
            <pc:sldMk cId="2361221519" sldId="272"/>
            <ac:spMk id="14" creationId="{50C34057-9AE8-4ABB-A41B-70090F40E559}"/>
          </ac:spMkLst>
        </pc:spChg>
        <pc:spChg chg="add mod">
          <ac:chgData name="鄭鈺均" userId="5266cb81-9561-4ed6-905b-df91ecb637b6" providerId="ADAL" clId="{FC479417-0EF7-4F34-82E6-06C44FCC6486}" dt="2023-06-23T11:37:50.908" v="7881" actId="1076"/>
          <ac:spMkLst>
            <pc:docMk/>
            <pc:sldMk cId="2361221519" sldId="272"/>
            <ac:spMk id="15" creationId="{88FDD139-6147-4BE4-AB83-792F897CB11C}"/>
          </ac:spMkLst>
        </pc:spChg>
        <pc:spChg chg="add mod">
          <ac:chgData name="鄭鈺均" userId="5266cb81-9561-4ed6-905b-df91ecb637b6" providerId="ADAL" clId="{FC479417-0EF7-4F34-82E6-06C44FCC6486}" dt="2023-06-23T11:38:02.772" v="7882" actId="1076"/>
          <ac:spMkLst>
            <pc:docMk/>
            <pc:sldMk cId="2361221519" sldId="272"/>
            <ac:spMk id="16" creationId="{4ACCF5A8-1CB3-468E-B058-3F68C34C385A}"/>
          </ac:spMkLst>
        </pc:spChg>
        <pc:spChg chg="add mod">
          <ac:chgData name="鄭鈺均" userId="5266cb81-9561-4ed6-905b-df91ecb637b6" providerId="ADAL" clId="{FC479417-0EF7-4F34-82E6-06C44FCC6486}" dt="2023-06-23T11:38:14.274" v="7883" actId="1076"/>
          <ac:spMkLst>
            <pc:docMk/>
            <pc:sldMk cId="2361221519" sldId="272"/>
            <ac:spMk id="17" creationId="{708D8EBC-1B68-460C-B629-FB6DB681B960}"/>
          </ac:spMkLst>
        </pc:spChg>
        <pc:spChg chg="del mod">
          <ac:chgData name="鄭鈺均" userId="5266cb81-9561-4ed6-905b-df91ecb637b6" providerId="ADAL" clId="{FC479417-0EF7-4F34-82E6-06C44FCC6486}" dt="2023-06-23T11:31:21.691" v="7827" actId="478"/>
          <ac:spMkLst>
            <pc:docMk/>
            <pc:sldMk cId="2361221519" sldId="272"/>
            <ac:spMk id="28" creationId="{FD0EFFA0-8416-4CDE-810A-A5EDBF3DEDAA}"/>
          </ac:spMkLst>
        </pc:spChg>
        <pc:spChg chg="mod">
          <ac:chgData name="鄭鈺均" userId="5266cb81-9561-4ed6-905b-df91ecb637b6" providerId="ADAL" clId="{FC479417-0EF7-4F34-82E6-06C44FCC6486}" dt="2023-06-23T11:34:11.439" v="7852" actId="14100"/>
          <ac:spMkLst>
            <pc:docMk/>
            <pc:sldMk cId="2361221519" sldId="272"/>
            <ac:spMk id="32" creationId="{CB991C85-020D-41C2-ADEE-6D007D0D6A19}"/>
          </ac:spMkLst>
        </pc:spChg>
      </pc:sldChg>
      <pc:sldChg chg="addSp delSp modSp add mod">
        <pc:chgData name="鄭鈺均" userId="5266cb81-9561-4ed6-905b-df91ecb637b6" providerId="ADAL" clId="{FC479417-0EF7-4F34-82E6-06C44FCC6486}" dt="2023-06-24T08:39:21.989" v="11097" actId="478"/>
        <pc:sldMkLst>
          <pc:docMk/>
          <pc:sldMk cId="777729656" sldId="273"/>
        </pc:sldMkLst>
        <pc:spChg chg="mod">
          <ac:chgData name="鄭鈺均" userId="5266cb81-9561-4ed6-905b-df91ecb637b6" providerId="ADAL" clId="{FC479417-0EF7-4F34-82E6-06C44FCC6486}" dt="2023-06-22T06:50:50.956" v="769" actId="20577"/>
          <ac:spMkLst>
            <pc:docMk/>
            <pc:sldMk cId="777729656" sldId="273"/>
            <ac:spMk id="4" creationId="{00000000-0000-0000-0000-000000000000}"/>
          </ac:spMkLst>
        </pc:spChg>
        <pc:spChg chg="add mod ord">
          <ac:chgData name="鄭鈺均" userId="5266cb81-9561-4ed6-905b-df91ecb637b6" providerId="ADAL" clId="{FC479417-0EF7-4F34-82E6-06C44FCC6486}" dt="2023-06-22T14:45:43.118" v="4071" actId="1076"/>
          <ac:spMkLst>
            <pc:docMk/>
            <pc:sldMk cId="777729656" sldId="273"/>
            <ac:spMk id="8" creationId="{389FC680-D0CC-42EF-9CBD-396C1C72E296}"/>
          </ac:spMkLst>
        </pc:spChg>
        <pc:spChg chg="add del mod">
          <ac:chgData name="鄭鈺均" userId="5266cb81-9561-4ed6-905b-df91ecb637b6" providerId="ADAL" clId="{FC479417-0EF7-4F34-82E6-06C44FCC6486}" dt="2023-06-24T08:33:59.183" v="10971"/>
          <ac:spMkLst>
            <pc:docMk/>
            <pc:sldMk cId="777729656" sldId="273"/>
            <ac:spMk id="9" creationId="{11071154-69C7-48CB-95EA-5E1725128EC3}"/>
          </ac:spMkLst>
        </pc:spChg>
        <pc:spChg chg="add del mod">
          <ac:chgData name="鄭鈺均" userId="5266cb81-9561-4ed6-905b-df91ecb637b6" providerId="ADAL" clId="{FC479417-0EF7-4F34-82E6-06C44FCC6486}" dt="2023-06-24T08:33:59.183" v="10971"/>
          <ac:spMkLst>
            <pc:docMk/>
            <pc:sldMk cId="777729656" sldId="273"/>
            <ac:spMk id="10" creationId="{B76F0CE9-33E8-4713-A46A-5AC2B61A47CE}"/>
          </ac:spMkLst>
        </pc:spChg>
        <pc:spChg chg="add del mod">
          <ac:chgData name="鄭鈺均" userId="5266cb81-9561-4ed6-905b-df91ecb637b6" providerId="ADAL" clId="{FC479417-0EF7-4F34-82E6-06C44FCC6486}" dt="2023-06-24T08:33:59.183" v="10971"/>
          <ac:spMkLst>
            <pc:docMk/>
            <pc:sldMk cId="777729656" sldId="273"/>
            <ac:spMk id="11" creationId="{5669AD7C-8E5D-4845-B3C7-C715BAED60C1}"/>
          </ac:spMkLst>
        </pc:spChg>
        <pc:spChg chg="add del mod">
          <ac:chgData name="鄭鈺均" userId="5266cb81-9561-4ed6-905b-df91ecb637b6" providerId="ADAL" clId="{FC479417-0EF7-4F34-82E6-06C44FCC6486}" dt="2023-06-24T08:33:59.183" v="10971"/>
          <ac:spMkLst>
            <pc:docMk/>
            <pc:sldMk cId="777729656" sldId="273"/>
            <ac:spMk id="12" creationId="{44D98A40-A9C0-4EEB-9DEF-9117E3CF3EEB}"/>
          </ac:spMkLst>
        </pc:spChg>
        <pc:spChg chg="add del mod">
          <ac:chgData name="鄭鈺均" userId="5266cb81-9561-4ed6-905b-df91ecb637b6" providerId="ADAL" clId="{FC479417-0EF7-4F34-82E6-06C44FCC6486}" dt="2023-06-24T08:33:59.183" v="10971"/>
          <ac:spMkLst>
            <pc:docMk/>
            <pc:sldMk cId="777729656" sldId="273"/>
            <ac:spMk id="13" creationId="{73CE327C-BE7F-49F8-B467-2AFEE6FFB7E3}"/>
          </ac:spMkLst>
        </pc:spChg>
        <pc:spChg chg="add del mod">
          <ac:chgData name="鄭鈺均" userId="5266cb81-9561-4ed6-905b-df91ecb637b6" providerId="ADAL" clId="{FC479417-0EF7-4F34-82E6-06C44FCC6486}" dt="2023-06-24T08:33:59.183" v="10971"/>
          <ac:spMkLst>
            <pc:docMk/>
            <pc:sldMk cId="777729656" sldId="273"/>
            <ac:spMk id="14" creationId="{A1D7CC50-DBF7-4F93-8FDD-E29D9C6C8D60}"/>
          </ac:spMkLst>
        </pc:spChg>
        <pc:spChg chg="add del mod">
          <ac:chgData name="鄭鈺均" userId="5266cb81-9561-4ed6-905b-df91ecb637b6" providerId="ADAL" clId="{FC479417-0EF7-4F34-82E6-06C44FCC6486}" dt="2023-06-24T08:33:59.183" v="10971"/>
          <ac:spMkLst>
            <pc:docMk/>
            <pc:sldMk cId="777729656" sldId="273"/>
            <ac:spMk id="15" creationId="{9F479E56-6F37-4FDD-BFED-34CE04D16AAC}"/>
          </ac:spMkLst>
        </pc:spChg>
        <pc:spChg chg="add del mod">
          <ac:chgData name="鄭鈺均" userId="5266cb81-9561-4ed6-905b-df91ecb637b6" providerId="ADAL" clId="{FC479417-0EF7-4F34-82E6-06C44FCC6486}" dt="2023-06-24T08:33:59.183" v="10971"/>
          <ac:spMkLst>
            <pc:docMk/>
            <pc:sldMk cId="777729656" sldId="273"/>
            <ac:spMk id="16" creationId="{2BBAF8B4-EB8E-46B7-8634-8FBD7698D7C5}"/>
          </ac:spMkLst>
        </pc:spChg>
        <pc:spChg chg="add del mod">
          <ac:chgData name="鄭鈺均" userId="5266cb81-9561-4ed6-905b-df91ecb637b6" providerId="ADAL" clId="{FC479417-0EF7-4F34-82E6-06C44FCC6486}" dt="2023-06-24T08:33:59.183" v="10971"/>
          <ac:spMkLst>
            <pc:docMk/>
            <pc:sldMk cId="777729656" sldId="273"/>
            <ac:spMk id="17" creationId="{12580E22-517A-44FB-BF7D-357188013D66}"/>
          </ac:spMkLst>
        </pc:spChg>
        <pc:spChg chg="add del mod">
          <ac:chgData name="鄭鈺均" userId="5266cb81-9561-4ed6-905b-df91ecb637b6" providerId="ADAL" clId="{FC479417-0EF7-4F34-82E6-06C44FCC6486}" dt="2023-06-24T08:33:59.183" v="10971"/>
          <ac:spMkLst>
            <pc:docMk/>
            <pc:sldMk cId="777729656" sldId="273"/>
            <ac:spMk id="18" creationId="{AAD9B5F6-8929-4E1D-8F10-8B1EF1ADD31E}"/>
          </ac:spMkLst>
        </pc:spChg>
        <pc:spChg chg="add del mod">
          <ac:chgData name="鄭鈺均" userId="5266cb81-9561-4ed6-905b-df91ecb637b6" providerId="ADAL" clId="{FC479417-0EF7-4F34-82E6-06C44FCC6486}" dt="2023-06-24T08:38:52.292" v="11096" actId="478"/>
          <ac:spMkLst>
            <pc:docMk/>
            <pc:sldMk cId="777729656" sldId="273"/>
            <ac:spMk id="19" creationId="{6006A00C-D174-43FC-975A-C97EC60128EC}"/>
          </ac:spMkLst>
        </pc:spChg>
        <pc:spChg chg="add del mod">
          <ac:chgData name="鄭鈺均" userId="5266cb81-9561-4ed6-905b-df91ecb637b6" providerId="ADAL" clId="{FC479417-0EF7-4F34-82E6-06C44FCC6486}" dt="2023-06-24T08:38:52.292" v="11096" actId="478"/>
          <ac:spMkLst>
            <pc:docMk/>
            <pc:sldMk cId="777729656" sldId="273"/>
            <ac:spMk id="20" creationId="{731F4646-2C3F-4648-BDDE-6588E6CBEF5D}"/>
          </ac:spMkLst>
        </pc:spChg>
        <pc:spChg chg="add mod">
          <ac:chgData name="鄭鈺均" userId="5266cb81-9561-4ed6-905b-df91ecb637b6" providerId="ADAL" clId="{FC479417-0EF7-4F34-82E6-06C44FCC6486}" dt="2023-06-24T08:35:42.088" v="11010" actId="14100"/>
          <ac:spMkLst>
            <pc:docMk/>
            <pc:sldMk cId="777729656" sldId="273"/>
            <ac:spMk id="21" creationId="{5DB2C80E-B7F1-43F0-AEC7-076829A9E2A1}"/>
          </ac:spMkLst>
        </pc:spChg>
        <pc:spChg chg="add mod">
          <ac:chgData name="鄭鈺均" userId="5266cb81-9561-4ed6-905b-df91ecb637b6" providerId="ADAL" clId="{FC479417-0EF7-4F34-82E6-06C44FCC6486}" dt="2023-06-24T08:38:32.166" v="11094" actId="14100"/>
          <ac:spMkLst>
            <pc:docMk/>
            <pc:sldMk cId="777729656" sldId="273"/>
            <ac:spMk id="22" creationId="{EEFBA215-85C0-4977-9D08-56B3B940EE1C}"/>
          </ac:spMkLst>
        </pc:spChg>
        <pc:spChg chg="add mod">
          <ac:chgData name="鄭鈺均" userId="5266cb81-9561-4ed6-905b-df91ecb637b6" providerId="ADAL" clId="{FC479417-0EF7-4F34-82E6-06C44FCC6486}" dt="2023-06-24T08:37:52.278" v="11076" actId="20577"/>
          <ac:spMkLst>
            <pc:docMk/>
            <pc:sldMk cId="777729656" sldId="273"/>
            <ac:spMk id="23" creationId="{A7FE065F-64B9-4765-A1D5-89B47DB5D6BA}"/>
          </ac:spMkLst>
        </pc:spChg>
        <pc:spChg chg="add del mod">
          <ac:chgData name="鄭鈺均" userId="5266cb81-9561-4ed6-905b-df91ecb637b6" providerId="ADAL" clId="{FC479417-0EF7-4F34-82E6-06C44FCC6486}" dt="2023-06-24T08:39:21.989" v="11097" actId="478"/>
          <ac:spMkLst>
            <pc:docMk/>
            <pc:sldMk cId="777729656" sldId="273"/>
            <ac:spMk id="24" creationId="{ECAA4F06-1EC1-4E75-BE29-571721325635}"/>
          </ac:spMkLst>
        </pc:spChg>
        <pc:spChg chg="add mod">
          <ac:chgData name="鄭鈺均" userId="5266cb81-9561-4ed6-905b-df91ecb637b6" providerId="ADAL" clId="{FC479417-0EF7-4F34-82E6-06C44FCC6486}" dt="2023-06-24T08:34:14.054" v="10973"/>
          <ac:spMkLst>
            <pc:docMk/>
            <pc:sldMk cId="777729656" sldId="273"/>
            <ac:spMk id="25" creationId="{EB9FB499-43D7-45DD-9223-0C9C5E3EE295}"/>
          </ac:spMkLst>
        </pc:spChg>
        <pc:spChg chg="add mod">
          <ac:chgData name="鄭鈺均" userId="5266cb81-9561-4ed6-905b-df91ecb637b6" providerId="ADAL" clId="{FC479417-0EF7-4F34-82E6-06C44FCC6486}" dt="2023-06-24T08:38:42.973" v="11095" actId="14100"/>
          <ac:spMkLst>
            <pc:docMk/>
            <pc:sldMk cId="777729656" sldId="273"/>
            <ac:spMk id="26" creationId="{46EBE7B3-C687-4F13-832A-16C9B0F4A2F3}"/>
          </ac:spMkLst>
        </pc:spChg>
        <pc:spChg chg="del mod">
          <ac:chgData name="鄭鈺均" userId="5266cb81-9561-4ed6-905b-df91ecb637b6" providerId="ADAL" clId="{FC479417-0EF7-4F34-82E6-06C44FCC6486}" dt="2023-06-24T08:34:00.843" v="10972" actId="478"/>
          <ac:spMkLst>
            <pc:docMk/>
            <pc:sldMk cId="777729656" sldId="273"/>
            <ac:spMk id="28" creationId="{FD0EFFA0-8416-4CDE-810A-A5EDBF3DEDAA}"/>
          </ac:spMkLst>
        </pc:spChg>
        <pc:spChg chg="add mod">
          <ac:chgData name="鄭鈺均" userId="5266cb81-9561-4ed6-905b-df91ecb637b6" providerId="ADAL" clId="{FC479417-0EF7-4F34-82E6-06C44FCC6486}" dt="2023-06-24T08:38:11.284" v="11077" actId="14100"/>
          <ac:spMkLst>
            <pc:docMk/>
            <pc:sldMk cId="777729656" sldId="273"/>
            <ac:spMk id="29" creationId="{4F715654-82E5-4BCF-92F6-678345CF8525}"/>
          </ac:spMkLst>
        </pc:spChg>
        <pc:spChg chg="add del mod">
          <ac:chgData name="鄭鈺均" userId="5266cb81-9561-4ed6-905b-df91ecb637b6" providerId="ADAL" clId="{FC479417-0EF7-4F34-82E6-06C44FCC6486}" dt="2023-06-24T08:39:21.989" v="11097" actId="478"/>
          <ac:spMkLst>
            <pc:docMk/>
            <pc:sldMk cId="777729656" sldId="273"/>
            <ac:spMk id="30" creationId="{22E7D67F-4F71-4247-8BE5-6983011F1367}"/>
          </ac:spMkLst>
        </pc:spChg>
        <pc:spChg chg="del">
          <ac:chgData name="鄭鈺均" userId="5266cb81-9561-4ed6-905b-df91ecb637b6" providerId="ADAL" clId="{FC479417-0EF7-4F34-82E6-06C44FCC6486}" dt="2023-06-24T08:34:00.843" v="10972" actId="478"/>
          <ac:spMkLst>
            <pc:docMk/>
            <pc:sldMk cId="777729656" sldId="273"/>
            <ac:spMk id="32" creationId="{CB991C85-020D-41C2-ADEE-6D007D0D6A19}"/>
          </ac:spMkLst>
        </pc:spChg>
      </pc:sldChg>
      <pc:sldChg chg="addSp delSp modSp add mod">
        <pc:chgData name="鄭鈺均" userId="5266cb81-9561-4ed6-905b-df91ecb637b6" providerId="ADAL" clId="{FC479417-0EF7-4F34-82E6-06C44FCC6486}" dt="2023-06-24T08:44:30.486" v="11099" actId="478"/>
        <pc:sldMkLst>
          <pc:docMk/>
          <pc:sldMk cId="2018586835" sldId="274"/>
        </pc:sldMkLst>
        <pc:spChg chg="mod">
          <ac:chgData name="鄭鈺均" userId="5266cb81-9561-4ed6-905b-df91ecb637b6" providerId="ADAL" clId="{FC479417-0EF7-4F34-82E6-06C44FCC6486}" dt="2023-06-22T06:55:21.886" v="804" actId="1076"/>
          <ac:spMkLst>
            <pc:docMk/>
            <pc:sldMk cId="2018586835" sldId="274"/>
            <ac:spMk id="4" creationId="{00000000-0000-0000-0000-000000000000}"/>
          </ac:spMkLst>
        </pc:spChg>
        <pc:spChg chg="add mod ord">
          <ac:chgData name="鄭鈺均" userId="5266cb81-9561-4ed6-905b-df91ecb637b6" providerId="ADAL" clId="{FC479417-0EF7-4F34-82E6-06C44FCC6486}" dt="2023-06-22T14:45:55.900" v="4075" actId="14100"/>
          <ac:spMkLst>
            <pc:docMk/>
            <pc:sldMk cId="2018586835" sldId="274"/>
            <ac:spMk id="8" creationId="{17754BDA-AF8B-466D-A368-16EF14601CAC}"/>
          </ac:spMkLst>
        </pc:spChg>
        <pc:spChg chg="del">
          <ac:chgData name="鄭鈺均" userId="5266cb81-9561-4ed6-905b-df91ecb637b6" providerId="ADAL" clId="{FC479417-0EF7-4F34-82E6-06C44FCC6486}" dt="2023-06-24T08:44:30.486" v="11099" actId="478"/>
          <ac:spMkLst>
            <pc:docMk/>
            <pc:sldMk cId="2018586835" sldId="274"/>
            <ac:spMk id="28" creationId="{FD0EFFA0-8416-4CDE-810A-A5EDBF3DEDAA}"/>
          </ac:spMkLst>
        </pc:spChg>
        <pc:spChg chg="del">
          <ac:chgData name="鄭鈺均" userId="5266cb81-9561-4ed6-905b-df91ecb637b6" providerId="ADAL" clId="{FC479417-0EF7-4F34-82E6-06C44FCC6486}" dt="2023-06-24T08:44:27.762" v="11098" actId="478"/>
          <ac:spMkLst>
            <pc:docMk/>
            <pc:sldMk cId="2018586835" sldId="274"/>
            <ac:spMk id="32" creationId="{CB991C85-020D-41C2-ADEE-6D007D0D6A19}"/>
          </ac:spMkLst>
        </pc:spChg>
      </pc:sldChg>
      <pc:sldChg chg="addSp delSp modSp add mod">
        <pc:chgData name="鄭鈺均" userId="5266cb81-9561-4ed6-905b-df91ecb637b6" providerId="ADAL" clId="{FC479417-0EF7-4F34-82E6-06C44FCC6486}" dt="2023-06-25T03:31:56.207" v="11594" actId="1076"/>
        <pc:sldMkLst>
          <pc:docMk/>
          <pc:sldMk cId="2286044442" sldId="275"/>
        </pc:sldMkLst>
        <pc:spChg chg="add mod">
          <ac:chgData name="鄭鈺均" userId="5266cb81-9561-4ed6-905b-df91ecb637b6" providerId="ADAL" clId="{FC479417-0EF7-4F34-82E6-06C44FCC6486}" dt="2023-06-25T03:31:56.207" v="11594" actId="1076"/>
          <ac:spMkLst>
            <pc:docMk/>
            <pc:sldMk cId="2286044442" sldId="275"/>
            <ac:spMk id="2" creationId="{CC82E4F4-7A53-4917-AB26-F726CF446B7B}"/>
          </ac:spMkLst>
        </pc:spChg>
        <pc:spChg chg="mod">
          <ac:chgData name="鄭鈺均" userId="5266cb81-9561-4ed6-905b-df91ecb637b6" providerId="ADAL" clId="{FC479417-0EF7-4F34-82E6-06C44FCC6486}" dt="2023-06-25T03:31:21.566" v="11593" actId="1076"/>
          <ac:spMkLst>
            <pc:docMk/>
            <pc:sldMk cId="2286044442" sldId="275"/>
            <ac:spMk id="4" creationId="{00000000-0000-0000-0000-000000000000}"/>
          </ac:spMkLst>
        </pc:spChg>
        <pc:spChg chg="del">
          <ac:chgData name="鄭鈺均" userId="5266cb81-9561-4ed6-905b-df91ecb637b6" providerId="ADAL" clId="{FC479417-0EF7-4F34-82E6-06C44FCC6486}" dt="2023-06-22T14:47:13.411" v="4081" actId="478"/>
          <ac:spMkLst>
            <pc:docMk/>
            <pc:sldMk cId="2286044442" sldId="275"/>
            <ac:spMk id="6" creationId="{00000000-0000-0000-0000-000000000000}"/>
          </ac:spMkLst>
        </pc:spChg>
        <pc:spChg chg="add del mod">
          <ac:chgData name="鄭鈺均" userId="5266cb81-9561-4ed6-905b-df91ecb637b6" providerId="ADAL" clId="{FC479417-0EF7-4F34-82E6-06C44FCC6486}" dt="2023-06-24T11:08:19.628" v="11231" actId="478"/>
          <ac:spMkLst>
            <pc:docMk/>
            <pc:sldMk cId="2286044442" sldId="275"/>
            <ac:spMk id="9" creationId="{A59BF579-C3B7-4A79-AD3F-8F86A9567EFF}"/>
          </ac:spMkLst>
        </pc:spChg>
        <pc:spChg chg="add mod ord">
          <ac:chgData name="鄭鈺均" userId="5266cb81-9561-4ed6-905b-df91ecb637b6" providerId="ADAL" clId="{FC479417-0EF7-4F34-82E6-06C44FCC6486}" dt="2023-06-25T03:31:21.566" v="11593" actId="1076"/>
          <ac:spMkLst>
            <pc:docMk/>
            <pc:sldMk cId="2286044442" sldId="275"/>
            <ac:spMk id="10" creationId="{7D789022-29B2-415F-8362-554F144B953E}"/>
          </ac:spMkLst>
        </pc:spChg>
        <pc:spChg chg="add mod">
          <ac:chgData name="鄭鈺均" userId="5266cb81-9561-4ed6-905b-df91ecb637b6" providerId="ADAL" clId="{FC479417-0EF7-4F34-82E6-06C44FCC6486}" dt="2023-06-25T03:31:56.207" v="11594" actId="1076"/>
          <ac:spMkLst>
            <pc:docMk/>
            <pc:sldMk cId="2286044442" sldId="275"/>
            <ac:spMk id="11" creationId="{0B6DD963-C88E-454F-A2A1-842790DA49C9}"/>
          </ac:spMkLst>
        </pc:spChg>
        <pc:spChg chg="add mod">
          <ac:chgData name="鄭鈺均" userId="5266cb81-9561-4ed6-905b-df91ecb637b6" providerId="ADAL" clId="{FC479417-0EF7-4F34-82E6-06C44FCC6486}" dt="2023-06-25T03:31:56.207" v="11594" actId="1076"/>
          <ac:spMkLst>
            <pc:docMk/>
            <pc:sldMk cId="2286044442" sldId="275"/>
            <ac:spMk id="12" creationId="{7427C298-796F-46CC-8C11-0ABA8BAA09B1}"/>
          </ac:spMkLst>
        </pc:spChg>
        <pc:spChg chg="add mod">
          <ac:chgData name="鄭鈺均" userId="5266cb81-9561-4ed6-905b-df91ecb637b6" providerId="ADAL" clId="{FC479417-0EF7-4F34-82E6-06C44FCC6486}" dt="2023-06-25T03:31:56.207" v="11594" actId="1076"/>
          <ac:spMkLst>
            <pc:docMk/>
            <pc:sldMk cId="2286044442" sldId="275"/>
            <ac:spMk id="13" creationId="{A9896E5D-7783-484A-8266-9068FBE359B6}"/>
          </ac:spMkLst>
        </pc:spChg>
        <pc:spChg chg="add mod">
          <ac:chgData name="鄭鈺均" userId="5266cb81-9561-4ed6-905b-df91ecb637b6" providerId="ADAL" clId="{FC479417-0EF7-4F34-82E6-06C44FCC6486}" dt="2023-06-25T03:31:56.207" v="11594" actId="1076"/>
          <ac:spMkLst>
            <pc:docMk/>
            <pc:sldMk cId="2286044442" sldId="275"/>
            <ac:spMk id="14" creationId="{52945068-4207-4AA5-A34C-27C9F579F36F}"/>
          </ac:spMkLst>
        </pc:spChg>
        <pc:spChg chg="mod">
          <ac:chgData name="鄭鈺均" userId="5266cb81-9561-4ed6-905b-df91ecb637b6" providerId="ADAL" clId="{FC479417-0EF7-4F34-82E6-06C44FCC6486}" dt="2023-06-23T07:12:50.199" v="6721" actId="113"/>
          <ac:spMkLst>
            <pc:docMk/>
            <pc:sldMk cId="2286044442" sldId="275"/>
            <ac:spMk id="27" creationId="{00E6C665-C5A8-4104-8D66-281386D48C45}"/>
          </ac:spMkLst>
        </pc:spChg>
        <pc:spChg chg="del">
          <ac:chgData name="鄭鈺均" userId="5266cb81-9561-4ed6-905b-df91ecb637b6" providerId="ADAL" clId="{FC479417-0EF7-4F34-82E6-06C44FCC6486}" dt="2023-06-22T06:57:45.912" v="840" actId="478"/>
          <ac:spMkLst>
            <pc:docMk/>
            <pc:sldMk cId="2286044442" sldId="275"/>
            <ac:spMk id="28" creationId="{FD0EFFA0-8416-4CDE-810A-A5EDBF3DEDAA}"/>
          </ac:spMkLst>
        </pc:spChg>
        <pc:spChg chg="del">
          <ac:chgData name="鄭鈺均" userId="5266cb81-9561-4ed6-905b-df91ecb637b6" providerId="ADAL" clId="{FC479417-0EF7-4F34-82E6-06C44FCC6486}" dt="2023-06-22T06:57:45.912" v="840" actId="478"/>
          <ac:spMkLst>
            <pc:docMk/>
            <pc:sldMk cId="2286044442" sldId="275"/>
            <ac:spMk id="32" creationId="{CB991C85-020D-41C2-ADEE-6D007D0D6A19}"/>
          </ac:spMkLst>
        </pc:spChg>
      </pc:sldChg>
      <pc:sldChg chg="add del">
        <pc:chgData name="鄭鈺均" userId="5266cb81-9561-4ed6-905b-df91ecb637b6" providerId="ADAL" clId="{FC479417-0EF7-4F34-82E6-06C44FCC6486}" dt="2023-06-22T06:55:44.477" v="806" actId="2890"/>
        <pc:sldMkLst>
          <pc:docMk/>
          <pc:sldMk cId="3594723743" sldId="275"/>
        </pc:sldMkLst>
      </pc:sldChg>
      <pc:sldChg chg="addSp delSp modSp add mod">
        <pc:chgData name="鄭鈺均" userId="5266cb81-9561-4ed6-905b-df91ecb637b6" providerId="ADAL" clId="{FC479417-0EF7-4F34-82E6-06C44FCC6486}" dt="2023-06-23T07:12:38.940" v="6719" actId="113"/>
        <pc:sldMkLst>
          <pc:docMk/>
          <pc:sldMk cId="1147791854" sldId="276"/>
        </pc:sldMkLst>
        <pc:spChg chg="mod">
          <ac:chgData name="鄭鈺均" userId="5266cb81-9561-4ed6-905b-df91ecb637b6" providerId="ADAL" clId="{FC479417-0EF7-4F34-82E6-06C44FCC6486}" dt="2023-06-23T07:12:38.940" v="6719" actId="113"/>
          <ac:spMkLst>
            <pc:docMk/>
            <pc:sldMk cId="1147791854" sldId="276"/>
            <ac:spMk id="2" creationId="{CC82E4F4-7A53-4917-AB26-F726CF446B7B}"/>
          </ac:spMkLst>
        </pc:spChg>
        <pc:spChg chg="add mod">
          <ac:chgData name="鄭鈺均" userId="5266cb81-9561-4ed6-905b-df91ecb637b6" providerId="ADAL" clId="{FC479417-0EF7-4F34-82E6-06C44FCC6486}" dt="2023-06-23T07:12:38.940" v="6719" actId="113"/>
          <ac:spMkLst>
            <pc:docMk/>
            <pc:sldMk cId="1147791854" sldId="276"/>
            <ac:spMk id="3" creationId="{CEFE609E-A4AE-41C1-93F2-DFDDF84599C9}"/>
          </ac:spMkLst>
        </pc:spChg>
        <pc:spChg chg="mod">
          <ac:chgData name="鄭鈺均" userId="5266cb81-9561-4ed6-905b-df91ecb637b6" providerId="ADAL" clId="{FC479417-0EF7-4F34-82E6-06C44FCC6486}" dt="2023-06-23T07:12:38.940" v="6719" actId="113"/>
          <ac:spMkLst>
            <pc:docMk/>
            <pc:sldMk cId="1147791854" sldId="276"/>
            <ac:spMk id="4" creationId="{00000000-0000-0000-0000-000000000000}"/>
          </ac:spMkLst>
        </pc:spChg>
        <pc:spChg chg="add mod">
          <ac:chgData name="鄭鈺均" userId="5266cb81-9561-4ed6-905b-df91ecb637b6" providerId="ADAL" clId="{FC479417-0EF7-4F34-82E6-06C44FCC6486}" dt="2023-06-23T07:12:38.940" v="6719" actId="113"/>
          <ac:spMkLst>
            <pc:docMk/>
            <pc:sldMk cId="1147791854" sldId="276"/>
            <ac:spMk id="5" creationId="{41BCBB54-7509-47B1-8BFA-CF83D720F7F4}"/>
          </ac:spMkLst>
        </pc:spChg>
        <pc:spChg chg="add del">
          <ac:chgData name="鄭鈺均" userId="5266cb81-9561-4ed6-905b-df91ecb637b6" providerId="ADAL" clId="{FC479417-0EF7-4F34-82E6-06C44FCC6486}" dt="2023-06-22T14:47:56.193" v="4083" actId="478"/>
          <ac:spMkLst>
            <pc:docMk/>
            <pc:sldMk cId="1147791854" sldId="276"/>
            <ac:spMk id="6" creationId="{00000000-0000-0000-0000-000000000000}"/>
          </ac:spMkLst>
        </pc:spChg>
        <pc:spChg chg="add mod">
          <ac:chgData name="鄭鈺均" userId="5266cb81-9561-4ed6-905b-df91ecb637b6" providerId="ADAL" clId="{FC479417-0EF7-4F34-82E6-06C44FCC6486}" dt="2023-06-23T07:12:38.940" v="6719" actId="113"/>
          <ac:spMkLst>
            <pc:docMk/>
            <pc:sldMk cId="1147791854" sldId="276"/>
            <ac:spMk id="8" creationId="{D7C2DC11-DD72-4B4F-A045-070BE50D0F97}"/>
          </ac:spMkLst>
        </pc:spChg>
        <pc:spChg chg="add mod">
          <ac:chgData name="鄭鈺均" userId="5266cb81-9561-4ed6-905b-df91ecb637b6" providerId="ADAL" clId="{FC479417-0EF7-4F34-82E6-06C44FCC6486}" dt="2023-06-23T07:12:38.940" v="6719" actId="113"/>
          <ac:spMkLst>
            <pc:docMk/>
            <pc:sldMk cId="1147791854" sldId="276"/>
            <ac:spMk id="9" creationId="{5226A7DC-4B97-4836-9CD5-7211504E19E1}"/>
          </ac:spMkLst>
        </pc:spChg>
        <pc:spChg chg="add mod">
          <ac:chgData name="鄭鈺均" userId="5266cb81-9561-4ed6-905b-df91ecb637b6" providerId="ADAL" clId="{FC479417-0EF7-4F34-82E6-06C44FCC6486}" dt="2023-06-23T07:12:38.940" v="6719" actId="113"/>
          <ac:spMkLst>
            <pc:docMk/>
            <pc:sldMk cId="1147791854" sldId="276"/>
            <ac:spMk id="10" creationId="{2624E28E-3AF1-406E-B6BA-0AC63A7B5A5E}"/>
          </ac:spMkLst>
        </pc:spChg>
        <pc:spChg chg="add mod">
          <ac:chgData name="鄭鈺均" userId="5266cb81-9561-4ed6-905b-df91ecb637b6" providerId="ADAL" clId="{FC479417-0EF7-4F34-82E6-06C44FCC6486}" dt="2023-06-23T07:12:38.940" v="6719" actId="113"/>
          <ac:spMkLst>
            <pc:docMk/>
            <pc:sldMk cId="1147791854" sldId="276"/>
            <ac:spMk id="11" creationId="{7D4930C6-2E3F-4391-A716-1BC0E699AB73}"/>
          </ac:spMkLst>
        </pc:spChg>
        <pc:spChg chg="add mod ord">
          <ac:chgData name="鄭鈺均" userId="5266cb81-9561-4ed6-905b-df91ecb637b6" providerId="ADAL" clId="{FC479417-0EF7-4F34-82E6-06C44FCC6486}" dt="2023-06-23T07:12:38.940" v="6719" actId="113"/>
          <ac:spMkLst>
            <pc:docMk/>
            <pc:sldMk cId="1147791854" sldId="276"/>
            <ac:spMk id="14" creationId="{4694A504-CD58-46DE-A6DB-DF86B3904FFD}"/>
          </ac:spMkLst>
        </pc:spChg>
        <pc:spChg chg="mod">
          <ac:chgData name="鄭鈺均" userId="5266cb81-9561-4ed6-905b-df91ecb637b6" providerId="ADAL" clId="{FC479417-0EF7-4F34-82E6-06C44FCC6486}" dt="2023-06-23T07:12:38.940" v="6719" actId="113"/>
          <ac:spMkLst>
            <pc:docMk/>
            <pc:sldMk cId="1147791854" sldId="276"/>
            <ac:spMk id="27" creationId="{00E6C665-C5A8-4104-8D66-281386D48C45}"/>
          </ac:spMkLst>
        </pc:spChg>
        <pc:spChg chg="mod">
          <ac:chgData name="鄭鈺均" userId="5266cb81-9561-4ed6-905b-df91ecb637b6" providerId="ADAL" clId="{FC479417-0EF7-4F34-82E6-06C44FCC6486}" dt="2023-06-23T07:12:38.940" v="6719" actId="113"/>
          <ac:spMkLst>
            <pc:docMk/>
            <pc:sldMk cId="1147791854" sldId="276"/>
            <ac:spMk id="31" creationId="{9F0A497B-7B60-4AB9-BE00-0ED9E89AB02F}"/>
          </ac:spMkLst>
        </pc:spChg>
        <pc:picChg chg="add del mod">
          <ac:chgData name="鄭鈺均" userId="5266cb81-9561-4ed6-905b-df91ecb637b6" providerId="ADAL" clId="{FC479417-0EF7-4F34-82E6-06C44FCC6486}" dt="2023-06-23T07:12:38.940" v="6719" actId="113"/>
          <ac:picMkLst>
            <pc:docMk/>
            <pc:sldMk cId="1147791854" sldId="276"/>
            <ac:picMk id="1026" creationId="{4B904C87-0549-4C34-AFB5-4FD9AB7138CF}"/>
          </ac:picMkLst>
        </pc:picChg>
      </pc:sldChg>
      <pc:sldChg chg="addSp delSp modSp add mod">
        <pc:chgData name="鄭鈺均" userId="5266cb81-9561-4ed6-905b-df91ecb637b6" providerId="ADAL" clId="{FC479417-0EF7-4F34-82E6-06C44FCC6486}" dt="2023-06-24T11:17:09.739" v="11262" actId="1076"/>
        <pc:sldMkLst>
          <pc:docMk/>
          <pc:sldMk cId="3726704905" sldId="277"/>
        </pc:sldMkLst>
        <pc:spChg chg="mod">
          <ac:chgData name="鄭鈺均" userId="5266cb81-9561-4ed6-905b-df91ecb637b6" providerId="ADAL" clId="{FC479417-0EF7-4F34-82E6-06C44FCC6486}" dt="2023-06-23T07:12:45.930" v="6720" actId="113"/>
          <ac:spMkLst>
            <pc:docMk/>
            <pc:sldMk cId="3726704905" sldId="277"/>
            <ac:spMk id="2" creationId="{CC82E4F4-7A53-4917-AB26-F726CF446B7B}"/>
          </ac:spMkLst>
        </pc:spChg>
        <pc:spChg chg="add del">
          <ac:chgData name="鄭鈺均" userId="5266cb81-9561-4ed6-905b-df91ecb637b6" providerId="ADAL" clId="{FC479417-0EF7-4F34-82E6-06C44FCC6486}" dt="2023-06-22T13:45:27.950" v="3459" actId="11529"/>
          <ac:spMkLst>
            <pc:docMk/>
            <pc:sldMk cId="3726704905" sldId="277"/>
            <ac:spMk id="3" creationId="{CC25285B-B807-449D-A354-182FF83514CF}"/>
          </ac:spMkLst>
        </pc:spChg>
        <pc:spChg chg="mod">
          <ac:chgData name="鄭鈺均" userId="5266cb81-9561-4ed6-905b-df91ecb637b6" providerId="ADAL" clId="{FC479417-0EF7-4F34-82E6-06C44FCC6486}" dt="2023-06-23T07:12:45.930" v="6720" actId="113"/>
          <ac:spMkLst>
            <pc:docMk/>
            <pc:sldMk cId="3726704905" sldId="277"/>
            <ac:spMk id="4" creationId="{00000000-0000-0000-0000-000000000000}"/>
          </ac:spMkLst>
        </pc:spChg>
        <pc:spChg chg="add mod">
          <ac:chgData name="鄭鈺均" userId="5266cb81-9561-4ed6-905b-df91ecb637b6" providerId="ADAL" clId="{FC479417-0EF7-4F34-82E6-06C44FCC6486}" dt="2023-06-23T07:12:45.930" v="6720" actId="113"/>
          <ac:spMkLst>
            <pc:docMk/>
            <pc:sldMk cId="3726704905" sldId="277"/>
            <ac:spMk id="5" creationId="{681F0E41-84D9-4953-8EE8-B6FEFA22CD9F}"/>
          </ac:spMkLst>
        </pc:spChg>
        <pc:spChg chg="del">
          <ac:chgData name="鄭鈺均" userId="5266cb81-9561-4ed6-905b-df91ecb637b6" providerId="ADAL" clId="{FC479417-0EF7-4F34-82E6-06C44FCC6486}" dt="2023-06-22T14:47:52.632" v="4082" actId="478"/>
          <ac:spMkLst>
            <pc:docMk/>
            <pc:sldMk cId="3726704905" sldId="277"/>
            <ac:spMk id="6" creationId="{00000000-0000-0000-0000-000000000000}"/>
          </ac:spMkLst>
        </pc:spChg>
        <pc:spChg chg="add mod">
          <ac:chgData name="鄭鈺均" userId="5266cb81-9561-4ed6-905b-df91ecb637b6" providerId="ADAL" clId="{FC479417-0EF7-4F34-82E6-06C44FCC6486}" dt="2023-06-24T11:17:09.739" v="11262" actId="1076"/>
          <ac:spMkLst>
            <pc:docMk/>
            <pc:sldMk cId="3726704905" sldId="277"/>
            <ac:spMk id="9" creationId="{B07183E8-6F46-4ABE-A447-D35E7B8C5ED3}"/>
          </ac:spMkLst>
        </pc:spChg>
        <pc:spChg chg="add mod">
          <ac:chgData name="鄭鈺均" userId="5266cb81-9561-4ed6-905b-df91ecb637b6" providerId="ADAL" clId="{FC479417-0EF7-4F34-82E6-06C44FCC6486}" dt="2023-06-23T07:12:45.930" v="6720" actId="113"/>
          <ac:spMkLst>
            <pc:docMk/>
            <pc:sldMk cId="3726704905" sldId="277"/>
            <ac:spMk id="10" creationId="{20AC8961-B0DB-420C-8D97-6BA811C4622A}"/>
          </ac:spMkLst>
        </pc:spChg>
        <pc:spChg chg="add mod">
          <ac:chgData name="鄭鈺均" userId="5266cb81-9561-4ed6-905b-df91ecb637b6" providerId="ADAL" clId="{FC479417-0EF7-4F34-82E6-06C44FCC6486}" dt="2023-06-23T07:12:45.930" v="6720" actId="113"/>
          <ac:spMkLst>
            <pc:docMk/>
            <pc:sldMk cId="3726704905" sldId="277"/>
            <ac:spMk id="11" creationId="{F05B29BD-4DB2-42C1-9696-1AD0E9AB8F7B}"/>
          </ac:spMkLst>
        </pc:spChg>
        <pc:spChg chg="add mod">
          <ac:chgData name="鄭鈺均" userId="5266cb81-9561-4ed6-905b-df91ecb637b6" providerId="ADAL" clId="{FC479417-0EF7-4F34-82E6-06C44FCC6486}" dt="2023-06-23T07:12:45.930" v="6720" actId="113"/>
          <ac:spMkLst>
            <pc:docMk/>
            <pc:sldMk cId="3726704905" sldId="277"/>
            <ac:spMk id="12" creationId="{B1ECAF2A-2608-413C-86E3-80B2F78FFB82}"/>
          </ac:spMkLst>
        </pc:spChg>
        <pc:spChg chg="add mod ord">
          <ac:chgData name="鄭鈺均" userId="5266cb81-9561-4ed6-905b-df91ecb637b6" providerId="ADAL" clId="{FC479417-0EF7-4F34-82E6-06C44FCC6486}" dt="2023-06-23T07:12:45.930" v="6720" actId="113"/>
          <ac:spMkLst>
            <pc:docMk/>
            <pc:sldMk cId="3726704905" sldId="277"/>
            <ac:spMk id="13" creationId="{992DA507-4C87-4C76-8A10-133F447FCEDA}"/>
          </ac:spMkLst>
        </pc:spChg>
        <pc:spChg chg="mod">
          <ac:chgData name="鄭鈺均" userId="5266cb81-9561-4ed6-905b-df91ecb637b6" providerId="ADAL" clId="{FC479417-0EF7-4F34-82E6-06C44FCC6486}" dt="2023-06-23T07:12:45.930" v="6720" actId="113"/>
          <ac:spMkLst>
            <pc:docMk/>
            <pc:sldMk cId="3726704905" sldId="277"/>
            <ac:spMk id="27" creationId="{00E6C665-C5A8-4104-8D66-281386D48C45}"/>
          </ac:spMkLst>
        </pc:spChg>
      </pc:sldChg>
      <pc:sldChg chg="addSp delSp modSp add mod ord modNotesTx">
        <pc:chgData name="鄭鈺均" userId="5266cb81-9561-4ed6-905b-df91ecb637b6" providerId="ADAL" clId="{FC479417-0EF7-4F34-82E6-06C44FCC6486}" dt="2023-06-25T03:15:14.974" v="11570" actId="20577"/>
        <pc:sldMkLst>
          <pc:docMk/>
          <pc:sldMk cId="1994133597" sldId="278"/>
        </pc:sldMkLst>
        <pc:spChg chg="mod">
          <ac:chgData name="鄭鈺均" userId="5266cb81-9561-4ed6-905b-df91ecb637b6" providerId="ADAL" clId="{FC479417-0EF7-4F34-82E6-06C44FCC6486}" dt="2023-06-23T07:12:24.832" v="6717" actId="113"/>
          <ac:spMkLst>
            <pc:docMk/>
            <pc:sldMk cId="1994133597" sldId="278"/>
            <ac:spMk id="2" creationId="{CC82E4F4-7A53-4917-AB26-F726CF446B7B}"/>
          </ac:spMkLst>
        </pc:spChg>
        <pc:spChg chg="mod">
          <ac:chgData name="鄭鈺均" userId="5266cb81-9561-4ed6-905b-df91ecb637b6" providerId="ADAL" clId="{FC479417-0EF7-4F34-82E6-06C44FCC6486}" dt="2023-06-25T03:15:14.974" v="11570" actId="20577"/>
          <ac:spMkLst>
            <pc:docMk/>
            <pc:sldMk cId="1994133597" sldId="278"/>
            <ac:spMk id="4" creationId="{00000000-0000-0000-0000-000000000000}"/>
          </ac:spMkLst>
        </pc:spChg>
        <pc:spChg chg="del">
          <ac:chgData name="鄭鈺均" userId="5266cb81-9561-4ed6-905b-df91ecb637b6" providerId="ADAL" clId="{FC479417-0EF7-4F34-82E6-06C44FCC6486}" dt="2023-06-22T14:48:00.993" v="4084" actId="478"/>
          <ac:spMkLst>
            <pc:docMk/>
            <pc:sldMk cId="1994133597" sldId="278"/>
            <ac:spMk id="6" creationId="{00000000-0000-0000-0000-000000000000}"/>
          </ac:spMkLst>
        </pc:spChg>
        <pc:spChg chg="add mod ord">
          <ac:chgData name="鄭鈺均" userId="5266cb81-9561-4ed6-905b-df91ecb637b6" providerId="ADAL" clId="{FC479417-0EF7-4F34-82E6-06C44FCC6486}" dt="2023-06-24T11:28:55.651" v="11360" actId="1076"/>
          <ac:spMkLst>
            <pc:docMk/>
            <pc:sldMk cId="1994133597" sldId="278"/>
            <ac:spMk id="7" creationId="{17DFF44F-8DED-441A-B1A4-18E0A76C9686}"/>
          </ac:spMkLst>
        </pc:spChg>
      </pc:sldChg>
      <pc:sldChg chg="delSp modSp add del mod modShow">
        <pc:chgData name="鄭鈺均" userId="5266cb81-9561-4ed6-905b-df91ecb637b6" providerId="ADAL" clId="{FC479417-0EF7-4F34-82E6-06C44FCC6486}" dt="2023-06-26T00:35:00.421" v="11595" actId="2696"/>
        <pc:sldMkLst>
          <pc:docMk/>
          <pc:sldMk cId="3018623073" sldId="279"/>
        </pc:sldMkLst>
        <pc:spChg chg="mod">
          <ac:chgData name="鄭鈺均" userId="5266cb81-9561-4ed6-905b-df91ecb637b6" providerId="ADAL" clId="{FC479417-0EF7-4F34-82E6-06C44FCC6486}" dt="2023-06-22T14:54:11.867" v="4101" actId="14100"/>
          <ac:spMkLst>
            <pc:docMk/>
            <pc:sldMk cId="3018623073" sldId="279"/>
            <ac:spMk id="4" creationId="{00000000-0000-0000-0000-000000000000}"/>
          </ac:spMkLst>
        </pc:spChg>
        <pc:spChg chg="del">
          <ac:chgData name="鄭鈺均" userId="5266cb81-9561-4ed6-905b-df91ecb637b6" providerId="ADAL" clId="{FC479417-0EF7-4F34-82E6-06C44FCC6486}" dt="2023-06-22T14:48:03.995" v="4085" actId="478"/>
          <ac:spMkLst>
            <pc:docMk/>
            <pc:sldMk cId="3018623073" sldId="279"/>
            <ac:spMk id="6" creationId="{00000000-0000-0000-0000-000000000000}"/>
          </ac:spMkLst>
        </pc:spChg>
      </pc:sldChg>
      <pc:sldChg chg="addSp delSp modSp add mod ord delAnim modAnim">
        <pc:chgData name="鄭鈺均" userId="5266cb81-9561-4ed6-905b-df91ecb637b6" providerId="ADAL" clId="{FC479417-0EF7-4F34-82E6-06C44FCC6486}" dt="2023-06-23T15:44:38.548" v="9188" actId="1582"/>
        <pc:sldMkLst>
          <pc:docMk/>
          <pc:sldMk cId="203332821" sldId="280"/>
        </pc:sldMkLst>
        <pc:spChg chg="del">
          <ac:chgData name="鄭鈺均" userId="5266cb81-9561-4ed6-905b-df91ecb637b6" providerId="ADAL" clId="{FC479417-0EF7-4F34-82E6-06C44FCC6486}" dt="2023-06-22T14:00:12.864" v="3598" actId="478"/>
          <ac:spMkLst>
            <pc:docMk/>
            <pc:sldMk cId="203332821" sldId="280"/>
            <ac:spMk id="2" creationId="{CC82E4F4-7A53-4917-AB26-F726CF446B7B}"/>
          </ac:spMkLst>
        </pc:spChg>
        <pc:spChg chg="add mod">
          <ac:chgData name="鄭鈺均" userId="5266cb81-9561-4ed6-905b-df91ecb637b6" providerId="ADAL" clId="{FC479417-0EF7-4F34-82E6-06C44FCC6486}" dt="2023-06-23T03:08:46.539" v="4931" actId="1076"/>
          <ac:spMkLst>
            <pc:docMk/>
            <pc:sldMk cId="203332821" sldId="280"/>
            <ac:spMk id="3" creationId="{C727F9B8-4688-4EA9-87FF-FF70E57E9F3C}"/>
          </ac:spMkLst>
        </pc:spChg>
        <pc:spChg chg="mod">
          <ac:chgData name="鄭鈺均" userId="5266cb81-9561-4ed6-905b-df91ecb637b6" providerId="ADAL" clId="{FC479417-0EF7-4F34-82E6-06C44FCC6486}" dt="2023-06-23T03:09:33.238" v="4937" actId="1076"/>
          <ac:spMkLst>
            <pc:docMk/>
            <pc:sldMk cId="203332821" sldId="280"/>
            <ac:spMk id="4" creationId="{00000000-0000-0000-0000-000000000000}"/>
          </ac:spMkLst>
        </pc:spChg>
        <pc:spChg chg="add mod">
          <ac:chgData name="鄭鈺均" userId="5266cb81-9561-4ed6-905b-df91ecb637b6" providerId="ADAL" clId="{FC479417-0EF7-4F34-82E6-06C44FCC6486}" dt="2023-06-23T05:25:09.161" v="5083" actId="20577"/>
          <ac:spMkLst>
            <pc:docMk/>
            <pc:sldMk cId="203332821" sldId="280"/>
            <ac:spMk id="5" creationId="{13D9C2B2-490F-4CFB-94ED-70C73ECEDF77}"/>
          </ac:spMkLst>
        </pc:spChg>
        <pc:spChg chg="del">
          <ac:chgData name="鄭鈺均" userId="5266cb81-9561-4ed6-905b-df91ecb637b6" providerId="ADAL" clId="{FC479417-0EF7-4F34-82E6-06C44FCC6486}" dt="2023-06-22T14:48:07.794" v="4086" actId="478"/>
          <ac:spMkLst>
            <pc:docMk/>
            <pc:sldMk cId="203332821" sldId="280"/>
            <ac:spMk id="6" creationId="{00000000-0000-0000-0000-000000000000}"/>
          </ac:spMkLst>
        </pc:spChg>
        <pc:spChg chg="add mod">
          <ac:chgData name="鄭鈺均" userId="5266cb81-9561-4ed6-905b-df91ecb637b6" providerId="ADAL" clId="{FC479417-0EF7-4F34-82E6-06C44FCC6486}" dt="2023-06-23T03:08:46.539" v="4931" actId="1076"/>
          <ac:spMkLst>
            <pc:docMk/>
            <pc:sldMk cId="203332821" sldId="280"/>
            <ac:spMk id="9" creationId="{60522EC7-8DB1-43AA-BB0D-50DBB4C94B81}"/>
          </ac:spMkLst>
        </pc:spChg>
        <pc:spChg chg="add mod">
          <ac:chgData name="鄭鈺均" userId="5266cb81-9561-4ed6-905b-df91ecb637b6" providerId="ADAL" clId="{FC479417-0EF7-4F34-82E6-06C44FCC6486}" dt="2023-06-23T03:08:46.539" v="4931" actId="1076"/>
          <ac:spMkLst>
            <pc:docMk/>
            <pc:sldMk cId="203332821" sldId="280"/>
            <ac:spMk id="10" creationId="{BDAD00C9-0092-4856-B3F4-7958670A3A2C}"/>
          </ac:spMkLst>
        </pc:spChg>
        <pc:spChg chg="add mod">
          <ac:chgData name="鄭鈺均" userId="5266cb81-9561-4ed6-905b-df91ecb637b6" providerId="ADAL" clId="{FC479417-0EF7-4F34-82E6-06C44FCC6486}" dt="2023-06-23T03:08:46.539" v="4931" actId="1076"/>
          <ac:spMkLst>
            <pc:docMk/>
            <pc:sldMk cId="203332821" sldId="280"/>
            <ac:spMk id="11" creationId="{721F113F-256B-4C1F-AD8D-392665ADEDC1}"/>
          </ac:spMkLst>
        </pc:spChg>
        <pc:spChg chg="add mod">
          <ac:chgData name="鄭鈺均" userId="5266cb81-9561-4ed6-905b-df91ecb637b6" providerId="ADAL" clId="{FC479417-0EF7-4F34-82E6-06C44FCC6486}" dt="2023-06-23T03:08:46.539" v="4931" actId="1076"/>
          <ac:spMkLst>
            <pc:docMk/>
            <pc:sldMk cId="203332821" sldId="280"/>
            <ac:spMk id="12" creationId="{110D5A7B-5A63-49B8-B865-996B2A6A17E2}"/>
          </ac:spMkLst>
        </pc:spChg>
        <pc:spChg chg="add mod">
          <ac:chgData name="鄭鈺均" userId="5266cb81-9561-4ed6-905b-df91ecb637b6" providerId="ADAL" clId="{FC479417-0EF7-4F34-82E6-06C44FCC6486}" dt="2023-06-23T03:08:46.539" v="4931" actId="1076"/>
          <ac:spMkLst>
            <pc:docMk/>
            <pc:sldMk cId="203332821" sldId="280"/>
            <ac:spMk id="14" creationId="{E4DA589E-B44D-43A8-ABEB-E146F156966A}"/>
          </ac:spMkLst>
        </pc:spChg>
        <pc:spChg chg="add mod">
          <ac:chgData name="鄭鈺均" userId="5266cb81-9561-4ed6-905b-df91ecb637b6" providerId="ADAL" clId="{FC479417-0EF7-4F34-82E6-06C44FCC6486}" dt="2023-06-23T03:08:46.539" v="4931" actId="1076"/>
          <ac:spMkLst>
            <pc:docMk/>
            <pc:sldMk cId="203332821" sldId="280"/>
            <ac:spMk id="15" creationId="{1490E9D4-6E6B-4EF2-8C2A-5D3546B3C06F}"/>
          </ac:spMkLst>
        </pc:spChg>
        <pc:spChg chg="add mod">
          <ac:chgData name="鄭鈺均" userId="5266cb81-9561-4ed6-905b-df91ecb637b6" providerId="ADAL" clId="{FC479417-0EF7-4F34-82E6-06C44FCC6486}" dt="2023-06-23T03:08:46.539" v="4931" actId="1076"/>
          <ac:spMkLst>
            <pc:docMk/>
            <pc:sldMk cId="203332821" sldId="280"/>
            <ac:spMk id="16" creationId="{3FC3B2DD-8950-49F9-91DD-98B566963233}"/>
          </ac:spMkLst>
        </pc:spChg>
        <pc:spChg chg="add mod">
          <ac:chgData name="鄭鈺均" userId="5266cb81-9561-4ed6-905b-df91ecb637b6" providerId="ADAL" clId="{FC479417-0EF7-4F34-82E6-06C44FCC6486}" dt="2023-06-23T03:08:46.539" v="4931" actId="1076"/>
          <ac:spMkLst>
            <pc:docMk/>
            <pc:sldMk cId="203332821" sldId="280"/>
            <ac:spMk id="17" creationId="{93F8030C-3183-4CB3-B751-34917845ED44}"/>
          </ac:spMkLst>
        </pc:spChg>
        <pc:spChg chg="add mod">
          <ac:chgData name="鄭鈺均" userId="5266cb81-9561-4ed6-905b-df91ecb637b6" providerId="ADAL" clId="{FC479417-0EF7-4F34-82E6-06C44FCC6486}" dt="2023-06-23T03:08:46.539" v="4931" actId="1076"/>
          <ac:spMkLst>
            <pc:docMk/>
            <pc:sldMk cId="203332821" sldId="280"/>
            <ac:spMk id="18" creationId="{919D6A5C-3337-441F-AF16-4DCA578A29BB}"/>
          </ac:spMkLst>
        </pc:spChg>
        <pc:spChg chg="add mod">
          <ac:chgData name="鄭鈺均" userId="5266cb81-9561-4ed6-905b-df91ecb637b6" providerId="ADAL" clId="{FC479417-0EF7-4F34-82E6-06C44FCC6486}" dt="2023-06-23T03:08:46.539" v="4931" actId="1076"/>
          <ac:spMkLst>
            <pc:docMk/>
            <pc:sldMk cId="203332821" sldId="280"/>
            <ac:spMk id="19" creationId="{E2516D4D-5920-49E7-B795-4C1ED3CEFFA3}"/>
          </ac:spMkLst>
        </pc:spChg>
        <pc:spChg chg="add mod">
          <ac:chgData name="鄭鈺均" userId="5266cb81-9561-4ed6-905b-df91ecb637b6" providerId="ADAL" clId="{FC479417-0EF7-4F34-82E6-06C44FCC6486}" dt="2023-06-23T03:08:46.539" v="4931" actId="1076"/>
          <ac:spMkLst>
            <pc:docMk/>
            <pc:sldMk cId="203332821" sldId="280"/>
            <ac:spMk id="20" creationId="{9AFCF798-0EB3-4399-BDEF-F2A8E905CC79}"/>
          </ac:spMkLst>
        </pc:spChg>
        <pc:spChg chg="add del">
          <ac:chgData name="鄭鈺均" userId="5266cb81-9561-4ed6-905b-df91ecb637b6" providerId="ADAL" clId="{FC479417-0EF7-4F34-82E6-06C44FCC6486}" dt="2023-06-23T05:57:50.488" v="5810" actId="478"/>
          <ac:spMkLst>
            <pc:docMk/>
            <pc:sldMk cId="203332821" sldId="280"/>
            <ac:spMk id="31" creationId="{9F0A497B-7B60-4AB9-BE00-0ED9E89AB02F}"/>
          </ac:spMkLst>
        </pc:spChg>
        <pc:spChg chg="add mod ord">
          <ac:chgData name="鄭鈺均" userId="5266cb81-9561-4ed6-905b-df91ecb637b6" providerId="ADAL" clId="{FC479417-0EF7-4F34-82E6-06C44FCC6486}" dt="2023-06-23T03:09:29.598" v="4936" actId="14100"/>
          <ac:spMkLst>
            <pc:docMk/>
            <pc:sldMk cId="203332821" sldId="280"/>
            <ac:spMk id="74" creationId="{0C27E3E3-1B34-4D6D-B915-B790C0A7B43E}"/>
          </ac:spMkLst>
        </pc:spChg>
        <pc:spChg chg="add mod">
          <ac:chgData name="鄭鈺均" userId="5266cb81-9561-4ed6-905b-df91ecb637b6" providerId="ADAL" clId="{FC479417-0EF7-4F34-82E6-06C44FCC6486}" dt="2023-06-23T07:12:09.086" v="6716" actId="113"/>
          <ac:spMkLst>
            <pc:docMk/>
            <pc:sldMk cId="203332821" sldId="280"/>
            <ac:spMk id="77" creationId="{DAA08537-B447-4ABF-8FA0-D1CF4AFAAAEB}"/>
          </ac:spMkLst>
        </pc:spChg>
        <pc:spChg chg="add mod">
          <ac:chgData name="鄭鈺均" userId="5266cb81-9561-4ed6-905b-df91ecb637b6" providerId="ADAL" clId="{FC479417-0EF7-4F34-82E6-06C44FCC6486}" dt="2023-06-23T15:44:16.787" v="9184" actId="1582"/>
          <ac:spMkLst>
            <pc:docMk/>
            <pc:sldMk cId="203332821" sldId="280"/>
            <ac:spMk id="78" creationId="{FF5C898B-955B-4292-88AA-07B90CBDDB53}"/>
          </ac:spMkLst>
        </pc:spChg>
        <pc:spChg chg="add del">
          <ac:chgData name="鄭鈺均" userId="5266cb81-9561-4ed6-905b-df91ecb637b6" providerId="ADAL" clId="{FC479417-0EF7-4F34-82E6-06C44FCC6486}" dt="2023-06-23T05:43:36.074" v="5762" actId="11529"/>
          <ac:spMkLst>
            <pc:docMk/>
            <pc:sldMk cId="203332821" sldId="280"/>
            <ac:spMk id="79" creationId="{82DCAA1F-058E-4C95-8B4D-9FC9CB817657}"/>
          </ac:spMkLst>
        </pc:spChg>
        <pc:spChg chg="add mod">
          <ac:chgData name="鄭鈺均" userId="5266cb81-9561-4ed6-905b-df91ecb637b6" providerId="ADAL" clId="{FC479417-0EF7-4F34-82E6-06C44FCC6486}" dt="2023-06-23T15:44:22.378" v="9185" actId="1582"/>
          <ac:spMkLst>
            <pc:docMk/>
            <pc:sldMk cId="203332821" sldId="280"/>
            <ac:spMk id="80" creationId="{09C4EAC8-506A-4CA2-9FFF-B3BF71ABFDE5}"/>
          </ac:spMkLst>
        </pc:spChg>
        <pc:spChg chg="add mod">
          <ac:chgData name="鄭鈺均" userId="5266cb81-9561-4ed6-905b-df91ecb637b6" providerId="ADAL" clId="{FC479417-0EF7-4F34-82E6-06C44FCC6486}" dt="2023-06-23T15:44:38.548" v="9188" actId="1582"/>
          <ac:spMkLst>
            <pc:docMk/>
            <pc:sldMk cId="203332821" sldId="280"/>
            <ac:spMk id="81" creationId="{9D3711D3-6AB1-4BCB-AAB0-1EA171ADFF62}"/>
          </ac:spMkLst>
        </pc:spChg>
        <pc:spChg chg="add del mod">
          <ac:chgData name="鄭鈺均" userId="5266cb81-9561-4ed6-905b-df91ecb637b6" providerId="ADAL" clId="{FC479417-0EF7-4F34-82E6-06C44FCC6486}" dt="2023-06-23T05:53:41.794" v="5795" actId="478"/>
          <ac:spMkLst>
            <pc:docMk/>
            <pc:sldMk cId="203332821" sldId="280"/>
            <ac:spMk id="82" creationId="{5DB425E7-F80D-4A38-A733-4E2BCFCB8C9F}"/>
          </ac:spMkLst>
        </pc:spChg>
        <pc:spChg chg="add del mod">
          <ac:chgData name="鄭鈺均" userId="5266cb81-9561-4ed6-905b-df91ecb637b6" providerId="ADAL" clId="{FC479417-0EF7-4F34-82E6-06C44FCC6486}" dt="2023-06-23T05:56:00.792" v="5803" actId="478"/>
          <ac:spMkLst>
            <pc:docMk/>
            <pc:sldMk cId="203332821" sldId="280"/>
            <ac:spMk id="83" creationId="{BEC34B04-0E79-490D-B498-F6350D003FB6}"/>
          </ac:spMkLst>
        </pc:spChg>
        <pc:spChg chg="add mod">
          <ac:chgData name="鄭鈺均" userId="5266cb81-9561-4ed6-905b-df91ecb637b6" providerId="ADAL" clId="{FC479417-0EF7-4F34-82E6-06C44FCC6486}" dt="2023-06-23T15:44:33.480" v="9187" actId="1582"/>
          <ac:spMkLst>
            <pc:docMk/>
            <pc:sldMk cId="203332821" sldId="280"/>
            <ac:spMk id="85" creationId="{50A17259-561E-41FF-B326-3F78C8D2BDD8}"/>
          </ac:spMkLst>
        </pc:spChg>
        <pc:picChg chg="add del mod">
          <ac:chgData name="鄭鈺均" userId="5266cb81-9561-4ed6-905b-df91ecb637b6" providerId="ADAL" clId="{FC479417-0EF7-4F34-82E6-06C44FCC6486}" dt="2023-06-23T02:17:20.718" v="4412" actId="478"/>
          <ac:picMkLst>
            <pc:docMk/>
            <pc:sldMk cId="203332821" sldId="280"/>
            <ac:picMk id="7" creationId="{1BF7D631-54BE-4AD2-9179-9D724B1239F0}"/>
          </ac:picMkLst>
        </pc:picChg>
        <pc:cxnChg chg="add del mod">
          <ac:chgData name="鄭鈺均" userId="5266cb81-9561-4ed6-905b-df91ecb637b6" providerId="ADAL" clId="{FC479417-0EF7-4F34-82E6-06C44FCC6486}" dt="2023-06-23T03:08:46.539" v="4931" actId="1076"/>
          <ac:cxnSpMkLst>
            <pc:docMk/>
            <pc:sldMk cId="203332821" sldId="280"/>
            <ac:cxnSpMk id="13" creationId="{46CB99C3-E6B5-4844-A24D-C76D732FA5EF}"/>
          </ac:cxnSpMkLst>
        </pc:cxnChg>
        <pc:cxnChg chg="add del mod">
          <ac:chgData name="鄭鈺均" userId="5266cb81-9561-4ed6-905b-df91ecb637b6" providerId="ADAL" clId="{FC479417-0EF7-4F34-82E6-06C44FCC6486}" dt="2023-06-23T03:05:56.777" v="4910" actId="478"/>
          <ac:cxnSpMkLst>
            <pc:docMk/>
            <pc:sldMk cId="203332821" sldId="280"/>
            <ac:cxnSpMk id="23" creationId="{6BB874DE-4152-4AC6-A143-138408630CB8}"/>
          </ac:cxnSpMkLst>
        </pc:cxnChg>
        <pc:cxnChg chg="add mod">
          <ac:chgData name="鄭鈺均" userId="5266cb81-9561-4ed6-905b-df91ecb637b6" providerId="ADAL" clId="{FC479417-0EF7-4F34-82E6-06C44FCC6486}" dt="2023-06-23T03:08:46.539" v="4931" actId="1076"/>
          <ac:cxnSpMkLst>
            <pc:docMk/>
            <pc:sldMk cId="203332821" sldId="280"/>
            <ac:cxnSpMk id="26" creationId="{163C508C-9528-48F3-9F43-EE4802B043C7}"/>
          </ac:cxnSpMkLst>
        </pc:cxnChg>
        <pc:cxnChg chg="add mod">
          <ac:chgData name="鄭鈺均" userId="5266cb81-9561-4ed6-905b-df91ecb637b6" providerId="ADAL" clId="{FC479417-0EF7-4F34-82E6-06C44FCC6486}" dt="2023-06-23T03:08:46.539" v="4931" actId="1076"/>
          <ac:cxnSpMkLst>
            <pc:docMk/>
            <pc:sldMk cId="203332821" sldId="280"/>
            <ac:cxnSpMk id="28" creationId="{26CB1FEE-A642-42A7-A28E-D896B4107F91}"/>
          </ac:cxnSpMkLst>
        </pc:cxnChg>
        <pc:cxnChg chg="add mod">
          <ac:chgData name="鄭鈺均" userId="5266cb81-9561-4ed6-905b-df91ecb637b6" providerId="ADAL" clId="{FC479417-0EF7-4F34-82E6-06C44FCC6486}" dt="2023-06-23T03:08:46.539" v="4931" actId="1076"/>
          <ac:cxnSpMkLst>
            <pc:docMk/>
            <pc:sldMk cId="203332821" sldId="280"/>
            <ac:cxnSpMk id="32" creationId="{9BDF6578-04B1-4C31-B978-EF89E60DA9A3}"/>
          </ac:cxnSpMkLst>
        </pc:cxnChg>
        <pc:cxnChg chg="add mod">
          <ac:chgData name="鄭鈺均" userId="5266cb81-9561-4ed6-905b-df91ecb637b6" providerId="ADAL" clId="{FC479417-0EF7-4F34-82E6-06C44FCC6486}" dt="2023-06-23T03:08:46.539" v="4931" actId="1076"/>
          <ac:cxnSpMkLst>
            <pc:docMk/>
            <pc:sldMk cId="203332821" sldId="280"/>
            <ac:cxnSpMk id="34" creationId="{422C980A-6D47-49DC-8FDF-FAAC6B04FC46}"/>
          </ac:cxnSpMkLst>
        </pc:cxnChg>
        <pc:cxnChg chg="add mod">
          <ac:chgData name="鄭鈺均" userId="5266cb81-9561-4ed6-905b-df91ecb637b6" providerId="ADAL" clId="{FC479417-0EF7-4F34-82E6-06C44FCC6486}" dt="2023-06-23T03:08:46.539" v="4931" actId="1076"/>
          <ac:cxnSpMkLst>
            <pc:docMk/>
            <pc:sldMk cId="203332821" sldId="280"/>
            <ac:cxnSpMk id="37" creationId="{DA64C3D8-CF8C-4237-8BB3-99E004DA79CF}"/>
          </ac:cxnSpMkLst>
        </pc:cxnChg>
        <pc:cxnChg chg="add mod">
          <ac:chgData name="鄭鈺均" userId="5266cb81-9561-4ed6-905b-df91ecb637b6" providerId="ADAL" clId="{FC479417-0EF7-4F34-82E6-06C44FCC6486}" dt="2023-06-23T03:08:46.539" v="4931" actId="1076"/>
          <ac:cxnSpMkLst>
            <pc:docMk/>
            <pc:sldMk cId="203332821" sldId="280"/>
            <ac:cxnSpMk id="39" creationId="{039071AC-9C8A-4390-9602-0F3C8FB5CBB6}"/>
          </ac:cxnSpMkLst>
        </pc:cxnChg>
        <pc:cxnChg chg="add mod">
          <ac:chgData name="鄭鈺均" userId="5266cb81-9561-4ed6-905b-df91ecb637b6" providerId="ADAL" clId="{FC479417-0EF7-4F34-82E6-06C44FCC6486}" dt="2023-06-23T05:55:50.151" v="5802" actId="14100"/>
          <ac:cxnSpMkLst>
            <pc:docMk/>
            <pc:sldMk cId="203332821" sldId="280"/>
            <ac:cxnSpMk id="41" creationId="{F74A67E6-F650-4836-BB9E-6BA426F3B809}"/>
          </ac:cxnSpMkLst>
        </pc:cxnChg>
        <pc:cxnChg chg="add del mod">
          <ac:chgData name="鄭鈺均" userId="5266cb81-9561-4ed6-905b-df91ecb637b6" providerId="ADAL" clId="{FC479417-0EF7-4F34-82E6-06C44FCC6486}" dt="2023-06-23T03:01:39.325" v="4895" actId="478"/>
          <ac:cxnSpMkLst>
            <pc:docMk/>
            <pc:sldMk cId="203332821" sldId="280"/>
            <ac:cxnSpMk id="47" creationId="{93B7061F-33E9-4C60-9F18-79C7090F2298}"/>
          </ac:cxnSpMkLst>
        </pc:cxnChg>
        <pc:cxnChg chg="add mod">
          <ac:chgData name="鄭鈺均" userId="5266cb81-9561-4ed6-905b-df91ecb637b6" providerId="ADAL" clId="{FC479417-0EF7-4F34-82E6-06C44FCC6486}" dt="2023-06-23T03:08:46.539" v="4931" actId="1076"/>
          <ac:cxnSpMkLst>
            <pc:docMk/>
            <pc:sldMk cId="203332821" sldId="280"/>
            <ac:cxnSpMk id="48" creationId="{61F38BCF-F00E-4275-8315-FF02110358F0}"/>
          </ac:cxnSpMkLst>
        </pc:cxnChg>
        <pc:cxnChg chg="add mod">
          <ac:chgData name="鄭鈺均" userId="5266cb81-9561-4ed6-905b-df91ecb637b6" providerId="ADAL" clId="{FC479417-0EF7-4F34-82E6-06C44FCC6486}" dt="2023-06-23T03:08:46.539" v="4931" actId="1076"/>
          <ac:cxnSpMkLst>
            <pc:docMk/>
            <pc:sldMk cId="203332821" sldId="280"/>
            <ac:cxnSpMk id="53" creationId="{25D7A95F-F883-4915-B442-C3F9740A294A}"/>
          </ac:cxnSpMkLst>
        </pc:cxnChg>
        <pc:cxnChg chg="add del mod">
          <ac:chgData name="鄭鈺均" userId="5266cb81-9561-4ed6-905b-df91ecb637b6" providerId="ADAL" clId="{FC479417-0EF7-4F34-82E6-06C44FCC6486}" dt="2023-06-23T03:00:32.303" v="4888" actId="478"/>
          <ac:cxnSpMkLst>
            <pc:docMk/>
            <pc:sldMk cId="203332821" sldId="280"/>
            <ac:cxnSpMk id="54" creationId="{5C265049-2962-4A9C-AA56-89D1F528D278}"/>
          </ac:cxnSpMkLst>
        </pc:cxnChg>
        <pc:cxnChg chg="add mod">
          <ac:chgData name="鄭鈺均" userId="5266cb81-9561-4ed6-905b-df91ecb637b6" providerId="ADAL" clId="{FC479417-0EF7-4F34-82E6-06C44FCC6486}" dt="2023-06-23T03:08:46.539" v="4931" actId="1076"/>
          <ac:cxnSpMkLst>
            <pc:docMk/>
            <pc:sldMk cId="203332821" sldId="280"/>
            <ac:cxnSpMk id="58" creationId="{F47BB10A-09DE-4BC5-9EA0-93D3C8E48FCF}"/>
          </ac:cxnSpMkLst>
        </pc:cxnChg>
        <pc:cxnChg chg="add mod">
          <ac:chgData name="鄭鈺均" userId="5266cb81-9561-4ed6-905b-df91ecb637b6" providerId="ADAL" clId="{FC479417-0EF7-4F34-82E6-06C44FCC6486}" dt="2023-06-23T03:08:46.539" v="4931" actId="1076"/>
          <ac:cxnSpMkLst>
            <pc:docMk/>
            <pc:sldMk cId="203332821" sldId="280"/>
            <ac:cxnSpMk id="60" creationId="{45A5A183-C72F-4DBE-804D-D46A6AF906BF}"/>
          </ac:cxnSpMkLst>
        </pc:cxnChg>
        <pc:cxnChg chg="add mod">
          <ac:chgData name="鄭鈺均" userId="5266cb81-9561-4ed6-905b-df91ecb637b6" providerId="ADAL" clId="{FC479417-0EF7-4F34-82E6-06C44FCC6486}" dt="2023-06-23T03:08:46.539" v="4931" actId="1076"/>
          <ac:cxnSpMkLst>
            <pc:docMk/>
            <pc:sldMk cId="203332821" sldId="280"/>
            <ac:cxnSpMk id="62" creationId="{77D1DF29-31AE-4F49-B8A8-53A7999D13DF}"/>
          </ac:cxnSpMkLst>
        </pc:cxnChg>
        <pc:cxnChg chg="add del mod">
          <ac:chgData name="鄭鈺均" userId="5266cb81-9561-4ed6-905b-df91ecb637b6" providerId="ADAL" clId="{FC479417-0EF7-4F34-82E6-06C44FCC6486}" dt="2023-06-23T03:06:24.943" v="4915" actId="11529"/>
          <ac:cxnSpMkLst>
            <pc:docMk/>
            <pc:sldMk cId="203332821" sldId="280"/>
            <ac:cxnSpMk id="71" creationId="{0B3B1385-79D3-42D0-9A89-B2F06E76A164}"/>
          </ac:cxnSpMkLst>
        </pc:cxnChg>
        <pc:cxnChg chg="add mod">
          <ac:chgData name="鄭鈺均" userId="5266cb81-9561-4ed6-905b-df91ecb637b6" providerId="ADAL" clId="{FC479417-0EF7-4F34-82E6-06C44FCC6486}" dt="2023-06-23T03:08:46.539" v="4931" actId="1076"/>
          <ac:cxnSpMkLst>
            <pc:docMk/>
            <pc:sldMk cId="203332821" sldId="280"/>
            <ac:cxnSpMk id="73" creationId="{C1F3D8AF-D77B-40D7-8355-60485F599030}"/>
          </ac:cxnSpMkLst>
        </pc:cxnChg>
      </pc:sldChg>
      <pc:sldChg chg="addSp delSp modSp add del mod ord">
        <pc:chgData name="鄭鈺均" userId="5266cb81-9561-4ed6-905b-df91ecb637b6" providerId="ADAL" clId="{FC479417-0EF7-4F34-82E6-06C44FCC6486}" dt="2023-06-23T11:28:33.937" v="7746" actId="47"/>
        <pc:sldMkLst>
          <pc:docMk/>
          <pc:sldMk cId="3938472708" sldId="281"/>
        </pc:sldMkLst>
        <pc:spChg chg="mod">
          <ac:chgData name="鄭鈺均" userId="5266cb81-9561-4ed6-905b-df91ecb637b6" providerId="ADAL" clId="{FC479417-0EF7-4F34-82E6-06C44FCC6486}" dt="2023-06-23T06:28:15.677" v="6292" actId="1076"/>
          <ac:spMkLst>
            <pc:docMk/>
            <pc:sldMk cId="3938472708" sldId="281"/>
            <ac:spMk id="2" creationId="{CC82E4F4-7A53-4917-AB26-F726CF446B7B}"/>
          </ac:spMkLst>
        </pc:spChg>
        <pc:spChg chg="mod">
          <ac:chgData name="鄭鈺均" userId="5266cb81-9561-4ed6-905b-df91ecb637b6" providerId="ADAL" clId="{FC479417-0EF7-4F34-82E6-06C44FCC6486}" dt="2023-06-23T06:16:14.412" v="6171" actId="14100"/>
          <ac:spMkLst>
            <pc:docMk/>
            <pc:sldMk cId="3938472708" sldId="281"/>
            <ac:spMk id="4" creationId="{00000000-0000-0000-0000-000000000000}"/>
          </ac:spMkLst>
        </pc:spChg>
        <pc:spChg chg="add del">
          <ac:chgData name="鄭鈺均" userId="5266cb81-9561-4ed6-905b-df91ecb637b6" providerId="ADAL" clId="{FC479417-0EF7-4F34-82E6-06C44FCC6486}" dt="2023-06-23T06:19:28.949" v="6173" actId="22"/>
          <ac:spMkLst>
            <pc:docMk/>
            <pc:sldMk cId="3938472708" sldId="281"/>
            <ac:spMk id="8" creationId="{FEB5EAB7-EFE8-4FCC-8F74-80C7E4F30B88}"/>
          </ac:spMkLst>
        </pc:spChg>
        <pc:graphicFrameChg chg="add mod modGraphic">
          <ac:chgData name="鄭鈺均" userId="5266cb81-9561-4ed6-905b-df91ecb637b6" providerId="ADAL" clId="{FC479417-0EF7-4F34-82E6-06C44FCC6486}" dt="2023-06-23T06:31:31.364" v="6326" actId="20577"/>
          <ac:graphicFrameMkLst>
            <pc:docMk/>
            <pc:sldMk cId="3938472708" sldId="281"/>
            <ac:graphicFrameMk id="5" creationId="{57C35416-7887-496B-950A-9F6F63F05B21}"/>
          </ac:graphicFrameMkLst>
        </pc:graphicFrameChg>
        <pc:picChg chg="add del mod">
          <ac:chgData name="鄭鈺均" userId="5266cb81-9561-4ed6-905b-df91ecb637b6" providerId="ADAL" clId="{FC479417-0EF7-4F34-82E6-06C44FCC6486}" dt="2023-06-23T06:06:36.675" v="5961" actId="478"/>
          <ac:picMkLst>
            <pc:docMk/>
            <pc:sldMk cId="3938472708" sldId="281"/>
            <ac:picMk id="6" creationId="{65FD9866-D27F-451D-A7E3-397EFD8A1F61}"/>
          </ac:picMkLst>
        </pc:picChg>
      </pc:sldChg>
      <pc:sldChg chg="addSp delSp modSp add mod modNotesTx">
        <pc:chgData name="鄭鈺均" userId="5266cb81-9561-4ed6-905b-df91ecb637b6" providerId="ADAL" clId="{FC479417-0EF7-4F34-82E6-06C44FCC6486}" dt="2023-06-23T10:59:29.713" v="7244" actId="1076"/>
        <pc:sldMkLst>
          <pc:docMk/>
          <pc:sldMk cId="1816786156" sldId="282"/>
        </pc:sldMkLst>
        <pc:spChg chg="mod">
          <ac:chgData name="鄭鈺均" userId="5266cb81-9561-4ed6-905b-df91ecb637b6" providerId="ADAL" clId="{FC479417-0EF7-4F34-82E6-06C44FCC6486}" dt="2023-06-23T10:58:45.650" v="7236" actId="20577"/>
          <ac:spMkLst>
            <pc:docMk/>
            <pc:sldMk cId="1816786156" sldId="282"/>
            <ac:spMk id="2" creationId="{CC82E4F4-7A53-4917-AB26-F726CF446B7B}"/>
          </ac:spMkLst>
        </pc:spChg>
        <pc:spChg chg="mod">
          <ac:chgData name="鄭鈺均" userId="5266cb81-9561-4ed6-905b-df91ecb637b6" providerId="ADAL" clId="{FC479417-0EF7-4F34-82E6-06C44FCC6486}" dt="2023-06-23T10:55:56.819" v="7209" actId="1076"/>
          <ac:spMkLst>
            <pc:docMk/>
            <pc:sldMk cId="1816786156" sldId="282"/>
            <ac:spMk id="4" creationId="{00000000-0000-0000-0000-000000000000}"/>
          </ac:spMkLst>
        </pc:spChg>
        <pc:spChg chg="add mod ord">
          <ac:chgData name="鄭鈺均" userId="5266cb81-9561-4ed6-905b-df91ecb637b6" providerId="ADAL" clId="{FC479417-0EF7-4F34-82E6-06C44FCC6486}" dt="2023-06-23T10:55:56.819" v="7209" actId="1076"/>
          <ac:spMkLst>
            <pc:docMk/>
            <pc:sldMk cId="1816786156" sldId="282"/>
            <ac:spMk id="7" creationId="{388C0730-F963-4AB6-A74E-EF32E5DE1074}"/>
          </ac:spMkLst>
        </pc:spChg>
        <pc:spChg chg="add mod">
          <ac:chgData name="鄭鈺均" userId="5266cb81-9561-4ed6-905b-df91ecb637b6" providerId="ADAL" clId="{FC479417-0EF7-4F34-82E6-06C44FCC6486}" dt="2023-06-23T10:47:22.776" v="7197" actId="14100"/>
          <ac:spMkLst>
            <pc:docMk/>
            <pc:sldMk cId="1816786156" sldId="282"/>
            <ac:spMk id="10" creationId="{33B1D246-97F8-4FD2-890E-F71AF9A8A9FD}"/>
          </ac:spMkLst>
        </pc:spChg>
        <pc:spChg chg="add mod">
          <ac:chgData name="鄭鈺均" userId="5266cb81-9561-4ed6-905b-df91ecb637b6" providerId="ADAL" clId="{FC479417-0EF7-4F34-82E6-06C44FCC6486}" dt="2023-06-23T10:58:16.361" v="7230" actId="1076"/>
          <ac:spMkLst>
            <pc:docMk/>
            <pc:sldMk cId="1816786156" sldId="282"/>
            <ac:spMk id="13" creationId="{FDEBD8C4-AEFE-43BD-90B4-8852BD8EBDB6}"/>
          </ac:spMkLst>
        </pc:spChg>
        <pc:spChg chg="add mod">
          <ac:chgData name="鄭鈺均" userId="5266cb81-9561-4ed6-905b-df91ecb637b6" providerId="ADAL" clId="{FC479417-0EF7-4F34-82E6-06C44FCC6486}" dt="2023-06-23T10:59:12.591" v="7241" actId="1076"/>
          <ac:spMkLst>
            <pc:docMk/>
            <pc:sldMk cId="1816786156" sldId="282"/>
            <ac:spMk id="14" creationId="{4FC05723-620C-4799-BBF5-0AEE26D6411F}"/>
          </ac:spMkLst>
        </pc:spChg>
        <pc:picChg chg="add del mod">
          <ac:chgData name="鄭鈺均" userId="5266cb81-9561-4ed6-905b-df91ecb637b6" providerId="ADAL" clId="{FC479417-0EF7-4F34-82E6-06C44FCC6486}" dt="2023-06-23T10:55:12.135" v="7199" actId="478"/>
          <ac:picMkLst>
            <pc:docMk/>
            <pc:sldMk cId="1816786156" sldId="282"/>
            <ac:picMk id="5" creationId="{149F9853-4CC5-44D4-81A2-90E3DACA305A}"/>
          </ac:picMkLst>
        </pc:picChg>
        <pc:picChg chg="add del mod">
          <ac:chgData name="鄭鈺均" userId="5266cb81-9561-4ed6-905b-df91ecb637b6" providerId="ADAL" clId="{FC479417-0EF7-4F34-82E6-06C44FCC6486}" dt="2023-06-23T10:39:02.982" v="7117" actId="478"/>
          <ac:picMkLst>
            <pc:docMk/>
            <pc:sldMk cId="1816786156" sldId="282"/>
            <ac:picMk id="6" creationId="{F78FDBBF-80B4-4D0E-9A25-C846EB457039}"/>
          </ac:picMkLst>
        </pc:picChg>
        <pc:picChg chg="add mod">
          <ac:chgData name="鄭鈺均" userId="5266cb81-9561-4ed6-905b-df91ecb637b6" providerId="ADAL" clId="{FC479417-0EF7-4F34-82E6-06C44FCC6486}" dt="2023-06-23T10:59:29.713" v="7244" actId="1076"/>
          <ac:picMkLst>
            <pc:docMk/>
            <pc:sldMk cId="1816786156" sldId="282"/>
            <ac:picMk id="9" creationId="{A190065D-EDD3-4775-9B92-532594270913}"/>
          </ac:picMkLst>
        </pc:picChg>
      </pc:sldChg>
      <pc:sldChg chg="addSp modSp add mod">
        <pc:chgData name="鄭鈺均" userId="5266cb81-9561-4ed6-905b-df91ecb637b6" providerId="ADAL" clId="{FC479417-0EF7-4F34-82E6-06C44FCC6486}" dt="2023-06-23T11:13:31.209" v="7336" actId="1076"/>
        <pc:sldMkLst>
          <pc:docMk/>
          <pc:sldMk cId="2269172001" sldId="283"/>
        </pc:sldMkLst>
        <pc:spChg chg="mod">
          <ac:chgData name="鄭鈺均" userId="5266cb81-9561-4ed6-905b-df91ecb637b6" providerId="ADAL" clId="{FC479417-0EF7-4F34-82E6-06C44FCC6486}" dt="2023-06-23T11:08:57.085" v="7313" actId="948"/>
          <ac:spMkLst>
            <pc:docMk/>
            <pc:sldMk cId="2269172001" sldId="283"/>
            <ac:spMk id="2" creationId="{CC82E4F4-7A53-4917-AB26-F726CF446B7B}"/>
          </ac:spMkLst>
        </pc:spChg>
        <pc:spChg chg="mod">
          <ac:chgData name="鄭鈺均" userId="5266cb81-9561-4ed6-905b-df91ecb637b6" providerId="ADAL" clId="{FC479417-0EF7-4F34-82E6-06C44FCC6486}" dt="2023-06-23T11:08:48.204" v="7312" actId="1076"/>
          <ac:spMkLst>
            <pc:docMk/>
            <pc:sldMk cId="2269172001" sldId="283"/>
            <ac:spMk id="4" creationId="{00000000-0000-0000-0000-000000000000}"/>
          </ac:spMkLst>
        </pc:spChg>
        <pc:spChg chg="add mod ord">
          <ac:chgData name="鄭鈺均" userId="5266cb81-9561-4ed6-905b-df91ecb637b6" providerId="ADAL" clId="{FC479417-0EF7-4F34-82E6-06C44FCC6486}" dt="2023-06-23T11:08:48.204" v="7312" actId="1076"/>
          <ac:spMkLst>
            <pc:docMk/>
            <pc:sldMk cId="2269172001" sldId="283"/>
            <ac:spMk id="6" creationId="{4C9990BB-51C1-4339-BCE6-E7FA9A67B4D2}"/>
          </ac:spMkLst>
        </pc:spChg>
        <pc:spChg chg="add mod">
          <ac:chgData name="鄭鈺均" userId="5266cb81-9561-4ed6-905b-df91ecb637b6" providerId="ADAL" clId="{FC479417-0EF7-4F34-82E6-06C44FCC6486}" dt="2023-06-23T11:09:44.332" v="7316" actId="14100"/>
          <ac:spMkLst>
            <pc:docMk/>
            <pc:sldMk cId="2269172001" sldId="283"/>
            <ac:spMk id="7" creationId="{24D762C5-B0C3-4B34-8ECC-76B5E508B1F6}"/>
          </ac:spMkLst>
        </pc:spChg>
        <pc:spChg chg="add mod">
          <ac:chgData name="鄭鈺均" userId="5266cb81-9561-4ed6-905b-df91ecb637b6" providerId="ADAL" clId="{FC479417-0EF7-4F34-82E6-06C44FCC6486}" dt="2023-06-23T11:10:23.194" v="7322" actId="14100"/>
          <ac:spMkLst>
            <pc:docMk/>
            <pc:sldMk cId="2269172001" sldId="283"/>
            <ac:spMk id="8" creationId="{E6537723-A361-44CC-8335-671648A9E33D}"/>
          </ac:spMkLst>
        </pc:spChg>
        <pc:spChg chg="add mod">
          <ac:chgData name="鄭鈺均" userId="5266cb81-9561-4ed6-905b-df91ecb637b6" providerId="ADAL" clId="{FC479417-0EF7-4F34-82E6-06C44FCC6486}" dt="2023-06-23T11:10:56.924" v="7325" actId="14100"/>
          <ac:spMkLst>
            <pc:docMk/>
            <pc:sldMk cId="2269172001" sldId="283"/>
            <ac:spMk id="9" creationId="{B0427641-6CE1-476B-9C5B-A81FC46E54A5}"/>
          </ac:spMkLst>
        </pc:spChg>
        <pc:spChg chg="add mod">
          <ac:chgData name="鄭鈺均" userId="5266cb81-9561-4ed6-905b-df91ecb637b6" providerId="ADAL" clId="{FC479417-0EF7-4F34-82E6-06C44FCC6486}" dt="2023-06-23T11:11:37.234" v="7328" actId="14100"/>
          <ac:spMkLst>
            <pc:docMk/>
            <pc:sldMk cId="2269172001" sldId="283"/>
            <ac:spMk id="10" creationId="{452260B2-5AC1-4822-A78A-DC12F2E5162E}"/>
          </ac:spMkLst>
        </pc:spChg>
        <pc:spChg chg="add mod">
          <ac:chgData name="鄭鈺均" userId="5266cb81-9561-4ed6-905b-df91ecb637b6" providerId="ADAL" clId="{FC479417-0EF7-4F34-82E6-06C44FCC6486}" dt="2023-06-23T11:11:52.906" v="7331" actId="14100"/>
          <ac:spMkLst>
            <pc:docMk/>
            <pc:sldMk cId="2269172001" sldId="283"/>
            <ac:spMk id="11" creationId="{8A811BCC-E39F-4522-8B67-FAC1155BA99C}"/>
          </ac:spMkLst>
        </pc:spChg>
        <pc:picChg chg="add mod">
          <ac:chgData name="鄭鈺均" userId="5266cb81-9561-4ed6-905b-df91ecb637b6" providerId="ADAL" clId="{FC479417-0EF7-4F34-82E6-06C44FCC6486}" dt="2023-06-23T11:13:31.209" v="7336" actId="1076"/>
          <ac:picMkLst>
            <pc:docMk/>
            <pc:sldMk cId="2269172001" sldId="283"/>
            <ac:picMk id="5" creationId="{AFC833F5-96EF-49FF-B859-ECB0B6777C75}"/>
          </ac:picMkLst>
        </pc:picChg>
      </pc:sldChg>
      <pc:sldChg chg="addSp modSp add mod">
        <pc:chgData name="鄭鈺均" userId="5266cb81-9561-4ed6-905b-df91ecb637b6" providerId="ADAL" clId="{FC479417-0EF7-4F34-82E6-06C44FCC6486}" dt="2023-06-23T11:25:55.697" v="7721" actId="14100"/>
        <pc:sldMkLst>
          <pc:docMk/>
          <pc:sldMk cId="3198153494" sldId="284"/>
        </pc:sldMkLst>
        <pc:spChg chg="mod">
          <ac:chgData name="鄭鈺均" userId="5266cb81-9561-4ed6-905b-df91ecb637b6" providerId="ADAL" clId="{FC479417-0EF7-4F34-82E6-06C44FCC6486}" dt="2023-06-23T11:24:36.855" v="7711" actId="20577"/>
          <ac:spMkLst>
            <pc:docMk/>
            <pc:sldMk cId="3198153494" sldId="284"/>
            <ac:spMk id="2" creationId="{CC82E4F4-7A53-4917-AB26-F726CF446B7B}"/>
          </ac:spMkLst>
        </pc:spChg>
        <pc:spChg chg="mod">
          <ac:chgData name="鄭鈺均" userId="5266cb81-9561-4ed6-905b-df91ecb637b6" providerId="ADAL" clId="{FC479417-0EF7-4F34-82E6-06C44FCC6486}" dt="2023-06-23T11:14:28.749" v="7367" actId="1076"/>
          <ac:spMkLst>
            <pc:docMk/>
            <pc:sldMk cId="3198153494" sldId="284"/>
            <ac:spMk id="4" creationId="{00000000-0000-0000-0000-000000000000}"/>
          </ac:spMkLst>
        </pc:spChg>
        <pc:spChg chg="add mod ord">
          <ac:chgData name="鄭鈺均" userId="5266cb81-9561-4ed6-905b-df91ecb637b6" providerId="ADAL" clId="{FC479417-0EF7-4F34-82E6-06C44FCC6486}" dt="2023-06-23T11:14:43.329" v="7370" actId="1076"/>
          <ac:spMkLst>
            <pc:docMk/>
            <pc:sldMk cId="3198153494" sldId="284"/>
            <ac:spMk id="6" creationId="{777AE80B-112C-4302-8804-AE361BD8EFE7}"/>
          </ac:spMkLst>
        </pc:spChg>
        <pc:spChg chg="add mod">
          <ac:chgData name="鄭鈺均" userId="5266cb81-9561-4ed6-905b-df91ecb637b6" providerId="ADAL" clId="{FC479417-0EF7-4F34-82E6-06C44FCC6486}" dt="2023-06-23T11:25:17.222" v="7715" actId="14100"/>
          <ac:spMkLst>
            <pc:docMk/>
            <pc:sldMk cId="3198153494" sldId="284"/>
            <ac:spMk id="7" creationId="{25CF89B6-54BA-4860-B5AE-2395BCDE3E5F}"/>
          </ac:spMkLst>
        </pc:spChg>
        <pc:spChg chg="add mod">
          <ac:chgData name="鄭鈺均" userId="5266cb81-9561-4ed6-905b-df91ecb637b6" providerId="ADAL" clId="{FC479417-0EF7-4F34-82E6-06C44FCC6486}" dt="2023-06-23T11:25:31.995" v="7718" actId="14100"/>
          <ac:spMkLst>
            <pc:docMk/>
            <pc:sldMk cId="3198153494" sldId="284"/>
            <ac:spMk id="8" creationId="{47E606EA-8B68-4BDE-947E-28DC287185CF}"/>
          </ac:spMkLst>
        </pc:spChg>
        <pc:spChg chg="add mod">
          <ac:chgData name="鄭鈺均" userId="5266cb81-9561-4ed6-905b-df91ecb637b6" providerId="ADAL" clId="{FC479417-0EF7-4F34-82E6-06C44FCC6486}" dt="2023-06-23T11:25:55.697" v="7721" actId="14100"/>
          <ac:spMkLst>
            <pc:docMk/>
            <pc:sldMk cId="3198153494" sldId="284"/>
            <ac:spMk id="9" creationId="{2C29E6A1-2340-42DC-A379-272D210C1600}"/>
          </ac:spMkLst>
        </pc:spChg>
      </pc:sldChg>
      <pc:sldChg chg="addSp delSp modSp add mod">
        <pc:chgData name="鄭鈺均" userId="5266cb81-9561-4ed6-905b-df91ecb637b6" providerId="ADAL" clId="{FC479417-0EF7-4F34-82E6-06C44FCC6486}" dt="2023-06-25T03:14:50.318" v="11545" actId="1076"/>
        <pc:sldMkLst>
          <pc:docMk/>
          <pc:sldMk cId="3338213814" sldId="285"/>
        </pc:sldMkLst>
        <pc:spChg chg="mod">
          <ac:chgData name="鄭鈺均" userId="5266cb81-9561-4ed6-905b-df91ecb637b6" providerId="ADAL" clId="{FC479417-0EF7-4F34-82E6-06C44FCC6486}" dt="2023-06-25T03:14:44.959" v="11544" actId="1076"/>
          <ac:spMkLst>
            <pc:docMk/>
            <pc:sldMk cId="3338213814" sldId="285"/>
            <ac:spMk id="2" creationId="{CC82E4F4-7A53-4917-AB26-F726CF446B7B}"/>
          </ac:spMkLst>
        </pc:spChg>
        <pc:spChg chg="mod">
          <ac:chgData name="鄭鈺均" userId="5266cb81-9561-4ed6-905b-df91ecb637b6" providerId="ADAL" clId="{FC479417-0EF7-4F34-82E6-06C44FCC6486}" dt="2023-06-25T03:14:50.318" v="11545" actId="1076"/>
          <ac:spMkLst>
            <pc:docMk/>
            <pc:sldMk cId="3338213814" sldId="285"/>
            <ac:spMk id="4" creationId="{00000000-0000-0000-0000-000000000000}"/>
          </ac:spMkLst>
        </pc:spChg>
        <pc:spChg chg="add mod">
          <ac:chgData name="鄭鈺均" userId="5266cb81-9561-4ed6-905b-df91ecb637b6" providerId="ADAL" clId="{FC479417-0EF7-4F34-82E6-06C44FCC6486}" dt="2023-06-25T03:14:44.959" v="11544" actId="1076"/>
          <ac:spMkLst>
            <pc:docMk/>
            <pc:sldMk cId="3338213814" sldId="285"/>
            <ac:spMk id="10" creationId="{BF0A3157-9AC7-417A-A7FB-23B15017F6A7}"/>
          </ac:spMkLst>
        </pc:spChg>
        <pc:spChg chg="add mod">
          <ac:chgData name="鄭鈺均" userId="5266cb81-9561-4ed6-905b-df91ecb637b6" providerId="ADAL" clId="{FC479417-0EF7-4F34-82E6-06C44FCC6486}" dt="2023-06-25T03:14:44.959" v="11544" actId="1076"/>
          <ac:spMkLst>
            <pc:docMk/>
            <pc:sldMk cId="3338213814" sldId="285"/>
            <ac:spMk id="11" creationId="{A8C62D6D-CD84-4CB9-8DAC-CDF383BC7350}"/>
          </ac:spMkLst>
        </pc:spChg>
        <pc:spChg chg="add mod">
          <ac:chgData name="鄭鈺均" userId="5266cb81-9561-4ed6-905b-df91ecb637b6" providerId="ADAL" clId="{FC479417-0EF7-4F34-82E6-06C44FCC6486}" dt="2023-06-25T03:14:44.959" v="11544" actId="1076"/>
          <ac:spMkLst>
            <pc:docMk/>
            <pc:sldMk cId="3338213814" sldId="285"/>
            <ac:spMk id="12" creationId="{463143F8-CCDC-4948-BC97-F40EABC7AD6C}"/>
          </ac:spMkLst>
        </pc:spChg>
        <pc:spChg chg="add del mod">
          <ac:chgData name="鄭鈺均" userId="5266cb81-9561-4ed6-905b-df91ecb637b6" providerId="ADAL" clId="{FC479417-0EF7-4F34-82E6-06C44FCC6486}" dt="2023-06-23T07:08:15.380" v="6691" actId="478"/>
          <ac:spMkLst>
            <pc:docMk/>
            <pc:sldMk cId="3338213814" sldId="285"/>
            <ac:spMk id="13" creationId="{3865DD7A-847B-4753-81FB-D6078E2BD168}"/>
          </ac:spMkLst>
        </pc:spChg>
        <pc:spChg chg="add mod">
          <ac:chgData name="鄭鈺均" userId="5266cb81-9561-4ed6-905b-df91ecb637b6" providerId="ADAL" clId="{FC479417-0EF7-4F34-82E6-06C44FCC6486}" dt="2023-06-25T03:14:44.959" v="11544" actId="1076"/>
          <ac:spMkLst>
            <pc:docMk/>
            <pc:sldMk cId="3338213814" sldId="285"/>
            <ac:spMk id="14" creationId="{3111F8EA-8C37-4BF7-8BFB-73CD73D3B2CE}"/>
          </ac:spMkLst>
        </pc:spChg>
        <pc:spChg chg="add mod">
          <ac:chgData name="鄭鈺均" userId="5266cb81-9561-4ed6-905b-df91ecb637b6" providerId="ADAL" clId="{FC479417-0EF7-4F34-82E6-06C44FCC6486}" dt="2023-06-25T03:14:44.959" v="11544" actId="1076"/>
          <ac:spMkLst>
            <pc:docMk/>
            <pc:sldMk cId="3338213814" sldId="285"/>
            <ac:spMk id="15" creationId="{BA976ED1-7021-4C8A-A378-B8636E3A855D}"/>
          </ac:spMkLst>
        </pc:spChg>
        <pc:spChg chg="add mod">
          <ac:chgData name="鄭鈺均" userId="5266cb81-9561-4ed6-905b-df91ecb637b6" providerId="ADAL" clId="{FC479417-0EF7-4F34-82E6-06C44FCC6486}" dt="2023-06-25T03:14:44.959" v="11544" actId="1076"/>
          <ac:spMkLst>
            <pc:docMk/>
            <pc:sldMk cId="3338213814" sldId="285"/>
            <ac:spMk id="16" creationId="{C04F847F-D09A-4504-B121-260ABF9B05A0}"/>
          </ac:spMkLst>
        </pc:spChg>
        <pc:spChg chg="add mod ord">
          <ac:chgData name="鄭鈺均" userId="5266cb81-9561-4ed6-905b-df91ecb637b6" providerId="ADAL" clId="{FC479417-0EF7-4F34-82E6-06C44FCC6486}" dt="2023-06-25T03:14:50.318" v="11545" actId="1076"/>
          <ac:spMkLst>
            <pc:docMk/>
            <pc:sldMk cId="3338213814" sldId="285"/>
            <ac:spMk id="17" creationId="{0DD1F5AB-0319-448F-86B2-DC1DDB864125}"/>
          </ac:spMkLst>
        </pc:spChg>
        <pc:spChg chg="add del mod">
          <ac:chgData name="鄭鈺均" userId="5266cb81-9561-4ed6-905b-df91ecb637b6" providerId="ADAL" clId="{FC479417-0EF7-4F34-82E6-06C44FCC6486}" dt="2023-06-23T10:02:33.614" v="6742" actId="21"/>
          <ac:spMkLst>
            <pc:docMk/>
            <pc:sldMk cId="3338213814" sldId="285"/>
            <ac:spMk id="18" creationId="{0836734E-9556-44F2-A772-5320A64926AE}"/>
          </ac:spMkLst>
        </pc:spChg>
        <pc:graphicFrameChg chg="del">
          <ac:chgData name="鄭鈺均" userId="5266cb81-9561-4ed6-905b-df91ecb637b6" providerId="ADAL" clId="{FC479417-0EF7-4F34-82E6-06C44FCC6486}" dt="2023-06-23T06:34:16.921" v="6328" actId="478"/>
          <ac:graphicFrameMkLst>
            <pc:docMk/>
            <pc:sldMk cId="3338213814" sldId="285"/>
            <ac:graphicFrameMk id="5" creationId="{57C35416-7887-496B-950A-9F6F63F05B21}"/>
          </ac:graphicFrameMkLst>
        </pc:graphicFrameChg>
        <pc:picChg chg="add del mod">
          <ac:chgData name="鄭鈺均" userId="5266cb81-9561-4ed6-905b-df91ecb637b6" providerId="ADAL" clId="{FC479417-0EF7-4F34-82E6-06C44FCC6486}" dt="2023-06-23T06:42:48.244" v="6356" actId="478"/>
          <ac:picMkLst>
            <pc:docMk/>
            <pc:sldMk cId="3338213814" sldId="285"/>
            <ac:picMk id="7" creationId="{D1234940-9875-40A1-81FB-CC8410A3AD25}"/>
          </ac:picMkLst>
        </pc:picChg>
        <pc:picChg chg="add del mod">
          <ac:chgData name="鄭鈺均" userId="5266cb81-9561-4ed6-905b-df91ecb637b6" providerId="ADAL" clId="{FC479417-0EF7-4F34-82E6-06C44FCC6486}" dt="2023-06-23T06:42:48.902" v="6357" actId="478"/>
          <ac:picMkLst>
            <pc:docMk/>
            <pc:sldMk cId="3338213814" sldId="285"/>
            <ac:picMk id="8" creationId="{4F87D2C1-4CBB-4771-8FBA-A050E50E670C}"/>
          </ac:picMkLst>
        </pc:picChg>
        <pc:picChg chg="add del mod modCrop">
          <ac:chgData name="鄭鈺均" userId="5266cb81-9561-4ed6-905b-df91ecb637b6" providerId="ADAL" clId="{FC479417-0EF7-4F34-82E6-06C44FCC6486}" dt="2023-06-23T06:42:49.486" v="6358" actId="478"/>
          <ac:picMkLst>
            <pc:docMk/>
            <pc:sldMk cId="3338213814" sldId="285"/>
            <ac:picMk id="9" creationId="{1960BD8F-0249-48CA-81C9-5DA3EE757055}"/>
          </ac:picMkLst>
        </pc:picChg>
      </pc:sldChg>
      <pc:sldChg chg="addSp modSp add mod modNotesTx">
        <pc:chgData name="鄭鈺均" userId="5266cb81-9561-4ed6-905b-df91ecb637b6" providerId="ADAL" clId="{FC479417-0EF7-4F34-82E6-06C44FCC6486}" dt="2023-06-23T10:02:44.121" v="6746" actId="1076"/>
        <pc:sldMkLst>
          <pc:docMk/>
          <pc:sldMk cId="398250726" sldId="286"/>
        </pc:sldMkLst>
        <pc:spChg chg="mod">
          <ac:chgData name="鄭鈺均" userId="5266cb81-9561-4ed6-905b-df91ecb637b6" providerId="ADAL" clId="{FC479417-0EF7-4F34-82E6-06C44FCC6486}" dt="2023-06-23T07:14:00.030" v="6724" actId="113"/>
          <ac:spMkLst>
            <pc:docMk/>
            <pc:sldMk cId="398250726" sldId="286"/>
            <ac:spMk id="2" creationId="{CC82E4F4-7A53-4917-AB26-F726CF446B7B}"/>
          </ac:spMkLst>
        </pc:spChg>
        <pc:spChg chg="mod">
          <ac:chgData name="鄭鈺均" userId="5266cb81-9561-4ed6-905b-df91ecb637b6" providerId="ADAL" clId="{FC479417-0EF7-4F34-82E6-06C44FCC6486}" dt="2023-06-23T07:14:00.030" v="6724" actId="113"/>
          <ac:spMkLst>
            <pc:docMk/>
            <pc:sldMk cId="398250726" sldId="286"/>
            <ac:spMk id="4" creationId="{00000000-0000-0000-0000-000000000000}"/>
          </ac:spMkLst>
        </pc:spChg>
        <pc:spChg chg="add mod ord">
          <ac:chgData name="鄭鈺均" userId="5266cb81-9561-4ed6-905b-df91ecb637b6" providerId="ADAL" clId="{FC479417-0EF7-4F34-82E6-06C44FCC6486}" dt="2023-06-23T10:02:44.121" v="6746" actId="1076"/>
          <ac:spMkLst>
            <pc:docMk/>
            <pc:sldMk cId="398250726" sldId="286"/>
            <ac:spMk id="10" creationId="{EA241561-62F5-416E-983B-CF4774831DF1}"/>
          </ac:spMkLst>
        </pc:spChg>
        <pc:spChg chg="mod">
          <ac:chgData name="鄭鈺均" userId="5266cb81-9561-4ed6-905b-df91ecb637b6" providerId="ADAL" clId="{FC479417-0EF7-4F34-82E6-06C44FCC6486}" dt="2023-06-23T07:14:00.030" v="6724" actId="113"/>
          <ac:spMkLst>
            <pc:docMk/>
            <pc:sldMk cId="398250726" sldId="286"/>
            <ac:spMk id="27" creationId="{00E6C665-C5A8-4104-8D66-281386D48C45}"/>
          </ac:spMkLst>
        </pc:spChg>
      </pc:sldChg>
      <pc:sldChg chg="addSp delSp modSp add mod ord">
        <pc:chgData name="鄭鈺均" userId="5266cb81-9561-4ed6-905b-df91ecb637b6" providerId="ADAL" clId="{FC479417-0EF7-4F34-82E6-06C44FCC6486}" dt="2023-06-24T12:14:58.970" v="11421" actId="20577"/>
        <pc:sldMkLst>
          <pc:docMk/>
          <pc:sldMk cId="4242287847" sldId="287"/>
        </pc:sldMkLst>
        <pc:spChg chg="mod">
          <ac:chgData name="鄭鈺均" userId="5266cb81-9561-4ed6-905b-df91ecb637b6" providerId="ADAL" clId="{FC479417-0EF7-4F34-82E6-06C44FCC6486}" dt="2023-06-24T12:14:58.970" v="11421" actId="20577"/>
          <ac:spMkLst>
            <pc:docMk/>
            <pc:sldMk cId="4242287847" sldId="287"/>
            <ac:spMk id="2" creationId="{CC82E4F4-7A53-4917-AB26-F726CF446B7B}"/>
          </ac:spMkLst>
        </pc:spChg>
        <pc:spChg chg="mod">
          <ac:chgData name="鄭鈺均" userId="5266cb81-9561-4ed6-905b-df91ecb637b6" providerId="ADAL" clId="{FC479417-0EF7-4F34-82E6-06C44FCC6486}" dt="2023-06-23T14:39:13.012" v="8166" actId="20577"/>
          <ac:spMkLst>
            <pc:docMk/>
            <pc:sldMk cId="4242287847" sldId="287"/>
            <ac:spMk id="4" creationId="{00000000-0000-0000-0000-000000000000}"/>
          </ac:spMkLst>
        </pc:spChg>
        <pc:spChg chg="del">
          <ac:chgData name="鄭鈺均" userId="5266cb81-9561-4ed6-905b-df91ecb637b6" providerId="ADAL" clId="{FC479417-0EF7-4F34-82E6-06C44FCC6486}" dt="2023-06-23T11:40:52.974" v="7937" actId="478"/>
          <ac:spMkLst>
            <pc:docMk/>
            <pc:sldMk cId="4242287847" sldId="287"/>
            <ac:spMk id="7" creationId="{25CF89B6-54BA-4860-B5AE-2395BCDE3E5F}"/>
          </ac:spMkLst>
        </pc:spChg>
        <pc:spChg chg="del">
          <ac:chgData name="鄭鈺均" userId="5266cb81-9561-4ed6-905b-df91ecb637b6" providerId="ADAL" clId="{FC479417-0EF7-4F34-82E6-06C44FCC6486}" dt="2023-06-23T11:40:55.183" v="7939" actId="478"/>
          <ac:spMkLst>
            <pc:docMk/>
            <pc:sldMk cId="4242287847" sldId="287"/>
            <ac:spMk id="8" creationId="{47E606EA-8B68-4BDE-947E-28DC287185CF}"/>
          </ac:spMkLst>
        </pc:spChg>
        <pc:spChg chg="del">
          <ac:chgData name="鄭鈺均" userId="5266cb81-9561-4ed6-905b-df91ecb637b6" providerId="ADAL" clId="{FC479417-0EF7-4F34-82E6-06C44FCC6486}" dt="2023-06-23T11:40:54.367" v="7938" actId="478"/>
          <ac:spMkLst>
            <pc:docMk/>
            <pc:sldMk cId="4242287847" sldId="287"/>
            <ac:spMk id="9" creationId="{2C29E6A1-2340-42DC-A379-272D210C1600}"/>
          </ac:spMkLst>
        </pc:spChg>
        <pc:spChg chg="add mod">
          <ac:chgData name="鄭鈺均" userId="5266cb81-9561-4ed6-905b-df91ecb637b6" providerId="ADAL" clId="{FC479417-0EF7-4F34-82E6-06C44FCC6486}" dt="2023-06-23T15:05:15.597" v="8880" actId="20577"/>
          <ac:spMkLst>
            <pc:docMk/>
            <pc:sldMk cId="4242287847" sldId="287"/>
            <ac:spMk id="16" creationId="{E06D1C30-5E89-4F40-8E32-396F38C61160}"/>
          </ac:spMkLst>
        </pc:spChg>
        <pc:spChg chg="add mod">
          <ac:chgData name="鄭鈺均" userId="5266cb81-9561-4ed6-905b-df91ecb637b6" providerId="ADAL" clId="{FC479417-0EF7-4F34-82E6-06C44FCC6486}" dt="2023-06-23T15:04:45.999" v="8869" actId="14100"/>
          <ac:spMkLst>
            <pc:docMk/>
            <pc:sldMk cId="4242287847" sldId="287"/>
            <ac:spMk id="17" creationId="{C2F17925-AB2E-464E-8B5C-FF69A729F13B}"/>
          </ac:spMkLst>
        </pc:spChg>
        <pc:spChg chg="add mod">
          <ac:chgData name="鄭鈺均" userId="5266cb81-9561-4ed6-905b-df91ecb637b6" providerId="ADAL" clId="{FC479417-0EF7-4F34-82E6-06C44FCC6486}" dt="2023-06-23T15:04:52.629" v="8871" actId="1076"/>
          <ac:spMkLst>
            <pc:docMk/>
            <pc:sldMk cId="4242287847" sldId="287"/>
            <ac:spMk id="18" creationId="{D9143B62-A933-4E36-B4F3-A73BCD08E1DA}"/>
          </ac:spMkLst>
        </pc:spChg>
        <pc:spChg chg="add mod">
          <ac:chgData name="鄭鈺均" userId="5266cb81-9561-4ed6-905b-df91ecb637b6" providerId="ADAL" clId="{FC479417-0EF7-4F34-82E6-06C44FCC6486}" dt="2023-06-23T15:05:19.929" v="8881" actId="1076"/>
          <ac:spMkLst>
            <pc:docMk/>
            <pc:sldMk cId="4242287847" sldId="287"/>
            <ac:spMk id="19" creationId="{D322A141-6C4F-43C8-886F-27BCE3F1575D}"/>
          </ac:spMkLst>
        </pc:spChg>
        <pc:spChg chg="add mod">
          <ac:chgData name="鄭鈺均" userId="5266cb81-9561-4ed6-905b-df91ecb637b6" providerId="ADAL" clId="{FC479417-0EF7-4F34-82E6-06C44FCC6486}" dt="2023-06-23T15:05:56.879" v="8884" actId="14100"/>
          <ac:spMkLst>
            <pc:docMk/>
            <pc:sldMk cId="4242287847" sldId="287"/>
            <ac:spMk id="20" creationId="{A58EF2D6-2504-49B2-B4D1-C7C55073986D}"/>
          </ac:spMkLst>
        </pc:spChg>
        <pc:spChg chg="add mod">
          <ac:chgData name="鄭鈺均" userId="5266cb81-9561-4ed6-905b-df91ecb637b6" providerId="ADAL" clId="{FC479417-0EF7-4F34-82E6-06C44FCC6486}" dt="2023-06-23T15:06:14.611" v="8888" actId="1076"/>
          <ac:spMkLst>
            <pc:docMk/>
            <pc:sldMk cId="4242287847" sldId="287"/>
            <ac:spMk id="21" creationId="{C42DA464-5578-4F1F-945B-5F007B1F9EAE}"/>
          </ac:spMkLst>
        </pc:spChg>
        <pc:spChg chg="add mod">
          <ac:chgData name="鄭鈺均" userId="5266cb81-9561-4ed6-905b-df91ecb637b6" providerId="ADAL" clId="{FC479417-0EF7-4F34-82E6-06C44FCC6486}" dt="2023-06-23T15:06:28.730" v="8891" actId="14100"/>
          <ac:spMkLst>
            <pc:docMk/>
            <pc:sldMk cId="4242287847" sldId="287"/>
            <ac:spMk id="22" creationId="{F9858C15-6E96-4BDD-8E8F-BD00A6CE5196}"/>
          </ac:spMkLst>
        </pc:spChg>
        <pc:spChg chg="add mod">
          <ac:chgData name="鄭鈺均" userId="5266cb81-9561-4ed6-905b-df91ecb637b6" providerId="ADAL" clId="{FC479417-0EF7-4F34-82E6-06C44FCC6486}" dt="2023-06-23T15:06:46.901" v="8894" actId="1076"/>
          <ac:spMkLst>
            <pc:docMk/>
            <pc:sldMk cId="4242287847" sldId="287"/>
            <ac:spMk id="23" creationId="{2232328F-6F1D-4896-A828-F4131DD8A2B2}"/>
          </ac:spMkLst>
        </pc:spChg>
        <pc:picChg chg="add del mod">
          <ac:chgData name="鄭鈺均" userId="5266cb81-9561-4ed6-905b-df91ecb637b6" providerId="ADAL" clId="{FC479417-0EF7-4F34-82E6-06C44FCC6486}" dt="2023-06-23T12:03:45.408" v="8022" actId="478"/>
          <ac:picMkLst>
            <pc:docMk/>
            <pc:sldMk cId="4242287847" sldId="287"/>
            <ac:picMk id="5" creationId="{891E004C-91E8-4AE3-BF24-61CF1BBE08F2}"/>
          </ac:picMkLst>
        </pc:picChg>
        <pc:picChg chg="add mod modCrop">
          <ac:chgData name="鄭鈺均" userId="5266cb81-9561-4ed6-905b-df91ecb637b6" providerId="ADAL" clId="{FC479417-0EF7-4F34-82E6-06C44FCC6486}" dt="2023-06-23T15:01:03.791" v="8823" actId="1076"/>
          <ac:picMkLst>
            <pc:docMk/>
            <pc:sldMk cId="4242287847" sldId="287"/>
            <ac:picMk id="11" creationId="{156F799A-3F56-462E-9789-DFF973238B1A}"/>
          </ac:picMkLst>
        </pc:picChg>
        <pc:picChg chg="add mod modCrop">
          <ac:chgData name="鄭鈺均" userId="5266cb81-9561-4ed6-905b-df91ecb637b6" providerId="ADAL" clId="{FC479417-0EF7-4F34-82E6-06C44FCC6486}" dt="2023-06-23T15:03:15.241" v="8865" actId="1076"/>
          <ac:picMkLst>
            <pc:docMk/>
            <pc:sldMk cId="4242287847" sldId="287"/>
            <ac:picMk id="13" creationId="{4216588B-73F9-4511-8C66-724BC4D14110}"/>
          </ac:picMkLst>
        </pc:picChg>
      </pc:sldChg>
      <pc:sldChg chg="addSp delSp modSp add mod">
        <pc:chgData name="鄭鈺均" userId="5266cb81-9561-4ed6-905b-df91ecb637b6" providerId="ADAL" clId="{FC479417-0EF7-4F34-82E6-06C44FCC6486}" dt="2023-06-23T15:25:01.247" v="9058" actId="1037"/>
        <pc:sldMkLst>
          <pc:docMk/>
          <pc:sldMk cId="3162709376" sldId="288"/>
        </pc:sldMkLst>
        <pc:spChg chg="mod">
          <ac:chgData name="鄭鈺均" userId="5266cb81-9561-4ed6-905b-df91ecb637b6" providerId="ADAL" clId="{FC479417-0EF7-4F34-82E6-06C44FCC6486}" dt="2023-06-23T15:24:56.055" v="9053" actId="20577"/>
          <ac:spMkLst>
            <pc:docMk/>
            <pc:sldMk cId="3162709376" sldId="288"/>
            <ac:spMk id="2" creationId="{CC82E4F4-7A53-4917-AB26-F726CF446B7B}"/>
          </ac:spMkLst>
        </pc:spChg>
        <pc:spChg chg="mod">
          <ac:chgData name="鄭鈺均" userId="5266cb81-9561-4ed6-905b-df91ecb637b6" providerId="ADAL" clId="{FC479417-0EF7-4F34-82E6-06C44FCC6486}" dt="2023-06-23T15:14:51.073" v="8964" actId="1076"/>
          <ac:spMkLst>
            <pc:docMk/>
            <pc:sldMk cId="3162709376" sldId="288"/>
            <ac:spMk id="4" creationId="{00000000-0000-0000-0000-000000000000}"/>
          </ac:spMkLst>
        </pc:spChg>
        <pc:spChg chg="mod">
          <ac:chgData name="鄭鈺均" userId="5266cb81-9561-4ed6-905b-df91ecb637b6" providerId="ADAL" clId="{FC479417-0EF7-4F34-82E6-06C44FCC6486}" dt="2023-06-23T15:14:51.073" v="8964" actId="1076"/>
          <ac:spMkLst>
            <pc:docMk/>
            <pc:sldMk cId="3162709376" sldId="288"/>
            <ac:spMk id="6" creationId="{777AE80B-112C-4302-8804-AE361BD8EFE7}"/>
          </ac:spMkLst>
        </pc:spChg>
        <pc:spChg chg="add mod">
          <ac:chgData name="鄭鈺均" userId="5266cb81-9561-4ed6-905b-df91ecb637b6" providerId="ADAL" clId="{FC479417-0EF7-4F34-82E6-06C44FCC6486}" dt="2023-06-23T15:21:36.211" v="9030" actId="1076"/>
          <ac:spMkLst>
            <pc:docMk/>
            <pc:sldMk cId="3162709376" sldId="288"/>
            <ac:spMk id="14" creationId="{CDCEA442-96AC-4599-A42B-4955BDA0DAAD}"/>
          </ac:spMkLst>
        </pc:spChg>
        <pc:spChg chg="add mod">
          <ac:chgData name="鄭鈺均" userId="5266cb81-9561-4ed6-905b-df91ecb637b6" providerId="ADAL" clId="{FC479417-0EF7-4F34-82E6-06C44FCC6486}" dt="2023-06-23T15:21:45.814" v="9032" actId="1076"/>
          <ac:spMkLst>
            <pc:docMk/>
            <pc:sldMk cId="3162709376" sldId="288"/>
            <ac:spMk id="15" creationId="{8DCC96DF-65B1-4701-9941-29904C2E95B4}"/>
          </ac:spMkLst>
        </pc:spChg>
        <pc:spChg chg="add mod">
          <ac:chgData name="鄭鈺均" userId="5266cb81-9561-4ed6-905b-df91ecb637b6" providerId="ADAL" clId="{FC479417-0EF7-4F34-82E6-06C44FCC6486}" dt="2023-06-23T15:22:03.249" v="9036" actId="1036"/>
          <ac:spMkLst>
            <pc:docMk/>
            <pc:sldMk cId="3162709376" sldId="288"/>
            <ac:spMk id="16" creationId="{5B0C5D28-89D7-49EA-8687-5FD52071DDDF}"/>
          </ac:spMkLst>
        </pc:spChg>
        <pc:spChg chg="add mod">
          <ac:chgData name="鄭鈺均" userId="5266cb81-9561-4ed6-905b-df91ecb637b6" providerId="ADAL" clId="{FC479417-0EF7-4F34-82E6-06C44FCC6486}" dt="2023-06-23T15:22:24.200" v="9040" actId="1038"/>
          <ac:spMkLst>
            <pc:docMk/>
            <pc:sldMk cId="3162709376" sldId="288"/>
            <ac:spMk id="17" creationId="{F7188E23-17E4-4A3E-AFB2-BF21577CD92E}"/>
          </ac:spMkLst>
        </pc:spChg>
        <pc:spChg chg="add mod">
          <ac:chgData name="鄭鈺均" userId="5266cb81-9561-4ed6-905b-df91ecb637b6" providerId="ADAL" clId="{FC479417-0EF7-4F34-82E6-06C44FCC6486}" dt="2023-06-23T15:23:05.690" v="9043" actId="14100"/>
          <ac:spMkLst>
            <pc:docMk/>
            <pc:sldMk cId="3162709376" sldId="288"/>
            <ac:spMk id="18" creationId="{8A5CB0D4-CDC6-47D5-AF27-4BA3161BAC9F}"/>
          </ac:spMkLst>
        </pc:spChg>
        <pc:spChg chg="add mod">
          <ac:chgData name="鄭鈺均" userId="5266cb81-9561-4ed6-905b-df91ecb637b6" providerId="ADAL" clId="{FC479417-0EF7-4F34-82E6-06C44FCC6486}" dt="2023-06-23T15:25:01.247" v="9058" actId="1037"/>
          <ac:spMkLst>
            <pc:docMk/>
            <pc:sldMk cId="3162709376" sldId="288"/>
            <ac:spMk id="19" creationId="{42604657-19AD-4F58-8431-2EF6DA14881E}"/>
          </ac:spMkLst>
        </pc:spChg>
        <pc:spChg chg="add mod">
          <ac:chgData name="鄭鈺均" userId="5266cb81-9561-4ed6-905b-df91ecb637b6" providerId="ADAL" clId="{FC479417-0EF7-4F34-82E6-06C44FCC6486}" dt="2023-06-23T15:24:16.021" v="9049" actId="14100"/>
          <ac:spMkLst>
            <pc:docMk/>
            <pc:sldMk cId="3162709376" sldId="288"/>
            <ac:spMk id="20" creationId="{13251DD3-02BF-4F95-AC4E-2414CB2C4B57}"/>
          </ac:spMkLst>
        </pc:spChg>
        <pc:spChg chg="add mod">
          <ac:chgData name="鄭鈺均" userId="5266cb81-9561-4ed6-905b-df91ecb637b6" providerId="ADAL" clId="{FC479417-0EF7-4F34-82E6-06C44FCC6486}" dt="2023-06-23T15:24:30.832" v="9052" actId="14100"/>
          <ac:spMkLst>
            <pc:docMk/>
            <pc:sldMk cId="3162709376" sldId="288"/>
            <ac:spMk id="21" creationId="{71FA6CB9-33BB-4459-BE1B-CBA18A1F9CC5}"/>
          </ac:spMkLst>
        </pc:spChg>
        <pc:picChg chg="add del mod">
          <ac:chgData name="鄭鈺均" userId="5266cb81-9561-4ed6-905b-df91ecb637b6" providerId="ADAL" clId="{FC479417-0EF7-4F34-82E6-06C44FCC6486}" dt="2023-06-23T12:28:12.877" v="8050" actId="478"/>
          <ac:picMkLst>
            <pc:docMk/>
            <pc:sldMk cId="3162709376" sldId="288"/>
            <ac:picMk id="5" creationId="{E34EE47E-F007-4F00-AD71-7A1C1900CC44}"/>
          </ac:picMkLst>
        </pc:picChg>
        <pc:picChg chg="add del mod">
          <ac:chgData name="鄭鈺均" userId="5266cb81-9561-4ed6-905b-df91ecb637b6" providerId="ADAL" clId="{FC479417-0EF7-4F34-82E6-06C44FCC6486}" dt="2023-06-23T12:26:39.936" v="8046" actId="478"/>
          <ac:picMkLst>
            <pc:docMk/>
            <pc:sldMk cId="3162709376" sldId="288"/>
            <ac:picMk id="8" creationId="{9F690A65-F41F-43AE-A4BB-655EBF44BA14}"/>
          </ac:picMkLst>
        </pc:picChg>
        <pc:picChg chg="add mod modCrop">
          <ac:chgData name="鄭鈺均" userId="5266cb81-9561-4ed6-905b-df91ecb637b6" providerId="ADAL" clId="{FC479417-0EF7-4F34-82E6-06C44FCC6486}" dt="2023-06-23T12:31:26.990" v="8063" actId="1076"/>
          <ac:picMkLst>
            <pc:docMk/>
            <pc:sldMk cId="3162709376" sldId="288"/>
            <ac:picMk id="10" creationId="{3D06F67E-4365-4E56-ABBD-E9721CF10AE3}"/>
          </ac:picMkLst>
        </pc:picChg>
        <pc:picChg chg="add del mod modCrop">
          <ac:chgData name="鄭鈺均" userId="5266cb81-9561-4ed6-905b-df91ecb637b6" providerId="ADAL" clId="{FC479417-0EF7-4F34-82E6-06C44FCC6486}" dt="2023-06-23T15:13:10.762" v="8962" actId="478"/>
          <ac:picMkLst>
            <pc:docMk/>
            <pc:sldMk cId="3162709376" sldId="288"/>
            <ac:picMk id="13" creationId="{FAE68560-33C3-4AFC-BC4C-317899DE8049}"/>
          </ac:picMkLst>
        </pc:picChg>
      </pc:sldChg>
      <pc:sldChg chg="addSp delSp modSp add mod">
        <pc:chgData name="鄭鈺均" userId="5266cb81-9561-4ed6-905b-df91ecb637b6" providerId="ADAL" clId="{FC479417-0EF7-4F34-82E6-06C44FCC6486}" dt="2023-06-25T03:10:04.272" v="11522" actId="1076"/>
        <pc:sldMkLst>
          <pc:docMk/>
          <pc:sldMk cId="2521362817" sldId="289"/>
        </pc:sldMkLst>
        <pc:spChg chg="mod">
          <ac:chgData name="鄭鈺均" userId="5266cb81-9561-4ed6-905b-df91ecb637b6" providerId="ADAL" clId="{FC479417-0EF7-4F34-82E6-06C44FCC6486}" dt="2023-06-24T03:23:14.971" v="9719" actId="1076"/>
          <ac:spMkLst>
            <pc:docMk/>
            <pc:sldMk cId="2521362817" sldId="289"/>
            <ac:spMk id="2" creationId="{CC82E4F4-7A53-4917-AB26-F726CF446B7B}"/>
          </ac:spMkLst>
        </pc:spChg>
        <pc:spChg chg="mod">
          <ac:chgData name="鄭鈺均" userId="5266cb81-9561-4ed6-905b-df91ecb637b6" providerId="ADAL" clId="{FC479417-0EF7-4F34-82E6-06C44FCC6486}" dt="2023-06-24T03:20:15.353" v="9692" actId="20577"/>
          <ac:spMkLst>
            <pc:docMk/>
            <pc:sldMk cId="2521362817" sldId="289"/>
            <ac:spMk id="4" creationId="{00000000-0000-0000-0000-000000000000}"/>
          </ac:spMkLst>
        </pc:spChg>
        <pc:spChg chg="mod">
          <ac:chgData name="鄭鈺均" userId="5266cb81-9561-4ed6-905b-df91ecb637b6" providerId="ADAL" clId="{FC479417-0EF7-4F34-82E6-06C44FCC6486}" dt="2023-06-23T15:55:57.551" v="9231" actId="1076"/>
          <ac:spMkLst>
            <pc:docMk/>
            <pc:sldMk cId="2521362817" sldId="289"/>
            <ac:spMk id="6" creationId="{777AE80B-112C-4302-8804-AE361BD8EFE7}"/>
          </ac:spMkLst>
        </pc:spChg>
        <pc:spChg chg="add mod">
          <ac:chgData name="鄭鈺均" userId="5266cb81-9561-4ed6-905b-df91ecb637b6" providerId="ADAL" clId="{FC479417-0EF7-4F34-82E6-06C44FCC6486}" dt="2023-06-25T03:10:04.272" v="11522" actId="1076"/>
          <ac:spMkLst>
            <pc:docMk/>
            <pc:sldMk cId="2521362817" sldId="289"/>
            <ac:spMk id="23" creationId="{006481BF-27EC-4B55-A70A-F17BCB9BBD53}"/>
          </ac:spMkLst>
        </pc:spChg>
        <pc:spChg chg="add del mod">
          <ac:chgData name="鄭鈺均" userId="5266cb81-9561-4ed6-905b-df91ecb637b6" providerId="ADAL" clId="{FC479417-0EF7-4F34-82E6-06C44FCC6486}" dt="2023-06-24T06:28:11.702" v="10164" actId="478"/>
          <ac:spMkLst>
            <pc:docMk/>
            <pc:sldMk cId="2521362817" sldId="289"/>
            <ac:spMk id="24" creationId="{2881AE15-DF1E-4714-962D-9ABF55ED637B}"/>
          </ac:spMkLst>
        </pc:spChg>
        <pc:spChg chg="add mod">
          <ac:chgData name="鄭鈺均" userId="5266cb81-9561-4ed6-905b-df91ecb637b6" providerId="ADAL" clId="{FC479417-0EF7-4F34-82E6-06C44FCC6486}" dt="2023-06-24T03:23:09.129" v="9718" actId="1076"/>
          <ac:spMkLst>
            <pc:docMk/>
            <pc:sldMk cId="2521362817" sldId="289"/>
            <ac:spMk id="25" creationId="{97944DAF-A32E-4C53-837E-A65D3CEEBADE}"/>
          </ac:spMkLst>
        </pc:spChg>
        <pc:spChg chg="add mod">
          <ac:chgData name="鄭鈺均" userId="5266cb81-9561-4ed6-905b-df91ecb637b6" providerId="ADAL" clId="{FC479417-0EF7-4F34-82E6-06C44FCC6486}" dt="2023-06-24T03:23:09.129" v="9718" actId="1076"/>
          <ac:spMkLst>
            <pc:docMk/>
            <pc:sldMk cId="2521362817" sldId="289"/>
            <ac:spMk id="26" creationId="{228BE3F3-8D52-445C-891C-9216E511FCCE}"/>
          </ac:spMkLst>
        </pc:spChg>
        <pc:spChg chg="mod">
          <ac:chgData name="鄭鈺均" userId="5266cb81-9561-4ed6-905b-df91ecb637b6" providerId="ADAL" clId="{FC479417-0EF7-4F34-82E6-06C44FCC6486}" dt="2023-06-23T16:06:17.970" v="9243" actId="1076"/>
          <ac:spMkLst>
            <pc:docMk/>
            <pc:sldMk cId="2521362817" sldId="289"/>
            <ac:spMk id="27" creationId="{00E6C665-C5A8-4104-8D66-281386D48C45}"/>
          </ac:spMkLst>
        </pc:spChg>
        <pc:spChg chg="add mod">
          <ac:chgData name="鄭鈺均" userId="5266cb81-9561-4ed6-905b-df91ecb637b6" providerId="ADAL" clId="{FC479417-0EF7-4F34-82E6-06C44FCC6486}" dt="2023-06-24T03:23:09.129" v="9718" actId="1076"/>
          <ac:spMkLst>
            <pc:docMk/>
            <pc:sldMk cId="2521362817" sldId="289"/>
            <ac:spMk id="28" creationId="{18DB1BCA-5F49-428F-998C-80B237E44EC1}"/>
          </ac:spMkLst>
        </pc:spChg>
        <pc:spChg chg="add mod">
          <ac:chgData name="鄭鈺均" userId="5266cb81-9561-4ed6-905b-df91ecb637b6" providerId="ADAL" clId="{FC479417-0EF7-4F34-82E6-06C44FCC6486}" dt="2023-06-24T03:22:30.688" v="9715" actId="1035"/>
          <ac:spMkLst>
            <pc:docMk/>
            <pc:sldMk cId="2521362817" sldId="289"/>
            <ac:spMk id="29" creationId="{E4CA95F8-80E0-454B-8D41-5244DD1FD72C}"/>
          </ac:spMkLst>
        </pc:spChg>
        <pc:spChg chg="add mod">
          <ac:chgData name="鄭鈺均" userId="5266cb81-9561-4ed6-905b-df91ecb637b6" providerId="ADAL" clId="{FC479417-0EF7-4F34-82E6-06C44FCC6486}" dt="2023-06-24T03:22:02.419" v="9708" actId="1076"/>
          <ac:spMkLst>
            <pc:docMk/>
            <pc:sldMk cId="2521362817" sldId="289"/>
            <ac:spMk id="30" creationId="{AB7231A5-2710-4CE1-A26B-B66DF60E86C2}"/>
          </ac:spMkLst>
        </pc:spChg>
        <pc:spChg chg="add mod">
          <ac:chgData name="鄭鈺均" userId="5266cb81-9561-4ed6-905b-df91ecb637b6" providerId="ADAL" clId="{FC479417-0EF7-4F34-82E6-06C44FCC6486}" dt="2023-06-24T03:22:18.600" v="9712" actId="14100"/>
          <ac:spMkLst>
            <pc:docMk/>
            <pc:sldMk cId="2521362817" sldId="289"/>
            <ac:spMk id="32" creationId="{CBEFF917-4127-4495-A6E3-902B8BDE4082}"/>
          </ac:spMkLst>
        </pc:spChg>
        <pc:spChg chg="add mod">
          <ac:chgData name="鄭鈺均" userId="5266cb81-9561-4ed6-905b-df91ecb637b6" providerId="ADAL" clId="{FC479417-0EF7-4F34-82E6-06C44FCC6486}" dt="2023-06-24T03:22:25.829" v="9714" actId="1076"/>
          <ac:spMkLst>
            <pc:docMk/>
            <pc:sldMk cId="2521362817" sldId="289"/>
            <ac:spMk id="33" creationId="{9CC829D1-34D7-4C3C-A6E7-7DF89B495C1F}"/>
          </ac:spMkLst>
        </pc:spChg>
        <pc:spChg chg="add mod">
          <ac:chgData name="鄭鈺均" userId="5266cb81-9561-4ed6-905b-df91ecb637b6" providerId="ADAL" clId="{FC479417-0EF7-4F34-82E6-06C44FCC6486}" dt="2023-06-24T06:27:55.933" v="10162" actId="14100"/>
          <ac:spMkLst>
            <pc:docMk/>
            <pc:sldMk cId="2521362817" sldId="289"/>
            <ac:spMk id="34" creationId="{969F5DCB-F907-45A1-B099-A80DA80A187C}"/>
          </ac:spMkLst>
        </pc:spChg>
        <pc:spChg chg="add mod">
          <ac:chgData name="鄭鈺均" userId="5266cb81-9561-4ed6-905b-df91ecb637b6" providerId="ADAL" clId="{FC479417-0EF7-4F34-82E6-06C44FCC6486}" dt="2023-06-24T06:28:20.864" v="10167" actId="1037"/>
          <ac:spMkLst>
            <pc:docMk/>
            <pc:sldMk cId="2521362817" sldId="289"/>
            <ac:spMk id="35" creationId="{A0D00CC6-B7EF-43A7-8A81-8CE83ABD820D}"/>
          </ac:spMkLst>
        </pc:spChg>
        <pc:spChg chg="add mod">
          <ac:chgData name="鄭鈺均" userId="5266cb81-9561-4ed6-905b-df91ecb637b6" providerId="ADAL" clId="{FC479417-0EF7-4F34-82E6-06C44FCC6486}" dt="2023-06-24T06:28:56.822" v="10174" actId="14100"/>
          <ac:spMkLst>
            <pc:docMk/>
            <pc:sldMk cId="2521362817" sldId="289"/>
            <ac:spMk id="36" creationId="{2516885B-4183-4A0F-82F7-8B367822869F}"/>
          </ac:spMkLst>
        </pc:spChg>
        <pc:spChg chg="add mod">
          <ac:chgData name="鄭鈺均" userId="5266cb81-9561-4ed6-905b-df91ecb637b6" providerId="ADAL" clId="{FC479417-0EF7-4F34-82E6-06C44FCC6486}" dt="2023-06-24T06:29:03.730" v="10177" actId="1036"/>
          <ac:spMkLst>
            <pc:docMk/>
            <pc:sldMk cId="2521362817" sldId="289"/>
            <ac:spMk id="37" creationId="{E4F39284-AA33-493C-BD09-552BEE5D34E7}"/>
          </ac:spMkLst>
        </pc:spChg>
        <pc:spChg chg="add mod">
          <ac:chgData name="鄭鈺均" userId="5266cb81-9561-4ed6-905b-df91ecb637b6" providerId="ADAL" clId="{FC479417-0EF7-4F34-82E6-06C44FCC6486}" dt="2023-06-24T06:29:15.222" v="10180" actId="1035"/>
          <ac:spMkLst>
            <pc:docMk/>
            <pc:sldMk cId="2521362817" sldId="289"/>
            <ac:spMk id="38" creationId="{53DEAC7B-0207-470E-AFC6-A8F55B023CED}"/>
          </ac:spMkLst>
        </pc:spChg>
        <pc:spChg chg="add mod">
          <ac:chgData name="鄭鈺均" userId="5266cb81-9561-4ed6-905b-df91ecb637b6" providerId="ADAL" clId="{FC479417-0EF7-4F34-82E6-06C44FCC6486}" dt="2023-06-24T06:29:23" v="10183" actId="1036"/>
          <ac:spMkLst>
            <pc:docMk/>
            <pc:sldMk cId="2521362817" sldId="289"/>
            <ac:spMk id="39" creationId="{65B17D9C-E1A4-4757-B3BF-BF025B5C5C9B}"/>
          </ac:spMkLst>
        </pc:spChg>
        <pc:spChg chg="add mod">
          <ac:chgData name="鄭鈺均" userId="5266cb81-9561-4ed6-905b-df91ecb637b6" providerId="ADAL" clId="{FC479417-0EF7-4F34-82E6-06C44FCC6486}" dt="2023-06-24T06:29:32.681" v="10185" actId="1076"/>
          <ac:spMkLst>
            <pc:docMk/>
            <pc:sldMk cId="2521362817" sldId="289"/>
            <ac:spMk id="40" creationId="{A1F473FF-A1B7-4E44-8E59-ADAEF623C51E}"/>
          </ac:spMkLst>
        </pc:spChg>
        <pc:spChg chg="add mod">
          <ac:chgData name="鄭鈺均" userId="5266cb81-9561-4ed6-905b-df91ecb637b6" providerId="ADAL" clId="{FC479417-0EF7-4F34-82E6-06C44FCC6486}" dt="2023-06-24T06:29:43.035" v="10187" actId="1076"/>
          <ac:spMkLst>
            <pc:docMk/>
            <pc:sldMk cId="2521362817" sldId="289"/>
            <ac:spMk id="41" creationId="{408D8F33-7F49-4FD1-882C-25D6D5FCD288}"/>
          </ac:spMkLst>
        </pc:spChg>
        <pc:picChg chg="add del mod">
          <ac:chgData name="鄭鈺均" userId="5266cb81-9561-4ed6-905b-df91ecb637b6" providerId="ADAL" clId="{FC479417-0EF7-4F34-82E6-06C44FCC6486}" dt="2023-06-24T02:45:05.348" v="9326" actId="478"/>
          <ac:picMkLst>
            <pc:docMk/>
            <pc:sldMk cId="2521362817" sldId="289"/>
            <ac:picMk id="5" creationId="{50615A11-AC05-4F93-ADE4-E24A1C3DF0AF}"/>
          </ac:picMkLst>
        </pc:picChg>
        <pc:picChg chg="add del mod modCrop">
          <ac:chgData name="鄭鈺均" userId="5266cb81-9561-4ed6-905b-df91ecb637b6" providerId="ADAL" clId="{FC479417-0EF7-4F34-82E6-06C44FCC6486}" dt="2023-06-24T02:45:06.127" v="9327" actId="478"/>
          <ac:picMkLst>
            <pc:docMk/>
            <pc:sldMk cId="2521362817" sldId="289"/>
            <ac:picMk id="8" creationId="{641EEEB2-72D0-4947-A312-FEC05414504A}"/>
          </ac:picMkLst>
        </pc:picChg>
        <pc:picChg chg="add del mod modCrop">
          <ac:chgData name="鄭鈺均" userId="5266cb81-9561-4ed6-905b-df91ecb637b6" providerId="ADAL" clId="{FC479417-0EF7-4F34-82E6-06C44FCC6486}" dt="2023-06-24T02:45:07.258" v="9328" actId="478"/>
          <ac:picMkLst>
            <pc:docMk/>
            <pc:sldMk cId="2521362817" sldId="289"/>
            <ac:picMk id="10" creationId="{81236D23-891E-4899-8FBC-D20EE0E7678B}"/>
          </ac:picMkLst>
        </pc:picChg>
        <pc:picChg chg="add del mod modCrop">
          <ac:chgData name="鄭鈺均" userId="5266cb81-9561-4ed6-905b-df91ecb637b6" providerId="ADAL" clId="{FC479417-0EF7-4F34-82E6-06C44FCC6486}" dt="2023-06-24T02:45:07.930" v="9329" actId="478"/>
          <ac:picMkLst>
            <pc:docMk/>
            <pc:sldMk cId="2521362817" sldId="289"/>
            <ac:picMk id="12" creationId="{CD093A3B-5CF1-4973-82F1-0C9D0723F606}"/>
          </ac:picMkLst>
        </pc:picChg>
        <pc:picChg chg="add mod modCrop">
          <ac:chgData name="鄭鈺均" userId="5266cb81-9561-4ed6-905b-df91ecb637b6" providerId="ADAL" clId="{FC479417-0EF7-4F34-82E6-06C44FCC6486}" dt="2023-06-24T06:28:33.076" v="10170" actId="1076"/>
          <ac:picMkLst>
            <pc:docMk/>
            <pc:sldMk cId="2521362817" sldId="289"/>
            <ac:picMk id="14" creationId="{BE8B281C-741A-46A6-99EE-762AA9649E32}"/>
          </ac:picMkLst>
        </pc:picChg>
        <pc:picChg chg="add mod modCrop">
          <ac:chgData name="鄭鈺均" userId="5266cb81-9561-4ed6-905b-df91ecb637b6" providerId="ADAL" clId="{FC479417-0EF7-4F34-82E6-06C44FCC6486}" dt="2023-06-24T03:09:20.275" v="9491" actId="1076"/>
          <ac:picMkLst>
            <pc:docMk/>
            <pc:sldMk cId="2521362817" sldId="289"/>
            <ac:picMk id="16" creationId="{0CCEA537-BB1B-4591-9E7C-62DB4F88223C}"/>
          </ac:picMkLst>
        </pc:picChg>
        <pc:picChg chg="add mod modCrop">
          <ac:chgData name="鄭鈺均" userId="5266cb81-9561-4ed6-905b-df91ecb637b6" providerId="ADAL" clId="{FC479417-0EF7-4F34-82E6-06C44FCC6486}" dt="2023-06-24T03:23:09.129" v="9718" actId="1076"/>
          <ac:picMkLst>
            <pc:docMk/>
            <pc:sldMk cId="2521362817" sldId="289"/>
            <ac:picMk id="18" creationId="{267E4AC2-5028-46D5-8FE5-B58FA031DD09}"/>
          </ac:picMkLst>
        </pc:picChg>
        <pc:picChg chg="add mod modCrop">
          <ac:chgData name="鄭鈺均" userId="5266cb81-9561-4ed6-905b-df91ecb637b6" providerId="ADAL" clId="{FC479417-0EF7-4F34-82E6-06C44FCC6486}" dt="2023-06-24T03:09:20.275" v="9491" actId="1076"/>
          <ac:picMkLst>
            <pc:docMk/>
            <pc:sldMk cId="2521362817" sldId="289"/>
            <ac:picMk id="20" creationId="{33000D4C-0BF7-4E89-A94F-652393003D92}"/>
          </ac:picMkLst>
        </pc:picChg>
      </pc:sldChg>
      <pc:sldChg chg="addSp delSp modSp add mod modNotesTx">
        <pc:chgData name="鄭鈺均" userId="5266cb81-9561-4ed6-905b-df91ecb637b6" providerId="ADAL" clId="{FC479417-0EF7-4F34-82E6-06C44FCC6486}" dt="2023-06-25T03:03:19.974" v="11475"/>
        <pc:sldMkLst>
          <pc:docMk/>
          <pc:sldMk cId="2484773592" sldId="290"/>
        </pc:sldMkLst>
        <pc:spChg chg="mod">
          <ac:chgData name="鄭鈺均" userId="5266cb81-9561-4ed6-905b-df91ecb637b6" providerId="ADAL" clId="{FC479417-0EF7-4F34-82E6-06C44FCC6486}" dt="2023-06-24T07:14:50.211" v="10506" actId="1076"/>
          <ac:spMkLst>
            <pc:docMk/>
            <pc:sldMk cId="2484773592" sldId="290"/>
            <ac:spMk id="2" creationId="{CC82E4F4-7A53-4917-AB26-F726CF446B7B}"/>
          </ac:spMkLst>
        </pc:spChg>
        <pc:spChg chg="mod">
          <ac:chgData name="鄭鈺均" userId="5266cb81-9561-4ed6-905b-df91ecb637b6" providerId="ADAL" clId="{FC479417-0EF7-4F34-82E6-06C44FCC6486}" dt="2023-06-24T07:13:52.760" v="10500" actId="1076"/>
          <ac:spMkLst>
            <pc:docMk/>
            <pc:sldMk cId="2484773592" sldId="290"/>
            <ac:spMk id="4" creationId="{00000000-0000-0000-0000-000000000000}"/>
          </ac:spMkLst>
        </pc:spChg>
        <pc:spChg chg="mod">
          <ac:chgData name="鄭鈺均" userId="5266cb81-9561-4ed6-905b-df91ecb637b6" providerId="ADAL" clId="{FC479417-0EF7-4F34-82E6-06C44FCC6486}" dt="2023-06-24T07:13:52.760" v="10500" actId="1076"/>
          <ac:spMkLst>
            <pc:docMk/>
            <pc:sldMk cId="2484773592" sldId="290"/>
            <ac:spMk id="6" creationId="{777AE80B-112C-4302-8804-AE361BD8EFE7}"/>
          </ac:spMkLst>
        </pc:spChg>
        <pc:spChg chg="add del">
          <ac:chgData name="鄭鈺均" userId="5266cb81-9561-4ed6-905b-df91ecb637b6" providerId="ADAL" clId="{FC479417-0EF7-4F34-82E6-06C44FCC6486}" dt="2023-06-24T07:16:29.973" v="10508" actId="22"/>
          <ac:spMkLst>
            <pc:docMk/>
            <pc:sldMk cId="2484773592" sldId="290"/>
            <ac:spMk id="17" creationId="{2E7A465E-168C-409E-A6B1-4493A7A10F0E}"/>
          </ac:spMkLst>
        </pc:spChg>
        <pc:spChg chg="add mod">
          <ac:chgData name="鄭鈺均" userId="5266cb81-9561-4ed6-905b-df91ecb637b6" providerId="ADAL" clId="{FC479417-0EF7-4F34-82E6-06C44FCC6486}" dt="2023-06-25T03:03:19.974" v="11475"/>
          <ac:spMkLst>
            <pc:docMk/>
            <pc:sldMk cId="2484773592" sldId="290"/>
            <ac:spMk id="18" creationId="{B49D7840-F75E-459D-8F00-ED92FE5CA3F5}"/>
          </ac:spMkLst>
        </pc:spChg>
        <pc:spChg chg="add mod">
          <ac:chgData name="鄭鈺均" userId="5266cb81-9561-4ed6-905b-df91ecb637b6" providerId="ADAL" clId="{FC479417-0EF7-4F34-82E6-06C44FCC6486}" dt="2023-06-24T07:19:53.321" v="10550" actId="1038"/>
          <ac:spMkLst>
            <pc:docMk/>
            <pc:sldMk cId="2484773592" sldId="290"/>
            <ac:spMk id="19" creationId="{947D85E9-1623-4B47-A63B-737042477F61}"/>
          </ac:spMkLst>
        </pc:spChg>
        <pc:spChg chg="add mod">
          <ac:chgData name="鄭鈺均" userId="5266cb81-9561-4ed6-905b-df91ecb637b6" providerId="ADAL" clId="{FC479417-0EF7-4F34-82E6-06C44FCC6486}" dt="2023-06-24T07:20:19.103" v="10558" actId="14100"/>
          <ac:spMkLst>
            <pc:docMk/>
            <pc:sldMk cId="2484773592" sldId="290"/>
            <ac:spMk id="20" creationId="{B978D79C-F82B-46E4-A2CF-213D80267BBE}"/>
          </ac:spMkLst>
        </pc:spChg>
        <pc:spChg chg="add mod">
          <ac:chgData name="鄭鈺均" userId="5266cb81-9561-4ed6-905b-df91ecb637b6" providerId="ADAL" clId="{FC479417-0EF7-4F34-82E6-06C44FCC6486}" dt="2023-06-24T07:20:40.082" v="10561" actId="1076"/>
          <ac:spMkLst>
            <pc:docMk/>
            <pc:sldMk cId="2484773592" sldId="290"/>
            <ac:spMk id="21" creationId="{13386C4D-D7E2-4DD2-8AB2-438F20FED6A6}"/>
          </ac:spMkLst>
        </pc:spChg>
        <pc:spChg chg="add mod">
          <ac:chgData name="鄭鈺均" userId="5266cb81-9561-4ed6-905b-df91ecb637b6" providerId="ADAL" clId="{FC479417-0EF7-4F34-82E6-06C44FCC6486}" dt="2023-06-24T07:24:51.519" v="10573" actId="14100"/>
          <ac:spMkLst>
            <pc:docMk/>
            <pc:sldMk cId="2484773592" sldId="290"/>
            <ac:spMk id="24" creationId="{6DFB8959-384A-4536-960A-67CF22050713}"/>
          </ac:spMkLst>
        </pc:spChg>
        <pc:spChg chg="add mod">
          <ac:chgData name="鄭鈺均" userId="5266cb81-9561-4ed6-905b-df91ecb637b6" providerId="ADAL" clId="{FC479417-0EF7-4F34-82E6-06C44FCC6486}" dt="2023-06-24T07:25:06.720" v="10575" actId="1076"/>
          <ac:spMkLst>
            <pc:docMk/>
            <pc:sldMk cId="2484773592" sldId="290"/>
            <ac:spMk id="25" creationId="{C3DEF662-DDAC-4CA8-96FF-6FBAD415F66F}"/>
          </ac:spMkLst>
        </pc:spChg>
        <pc:spChg chg="add mod">
          <ac:chgData name="鄭鈺均" userId="5266cb81-9561-4ed6-905b-df91ecb637b6" providerId="ADAL" clId="{FC479417-0EF7-4F34-82E6-06C44FCC6486}" dt="2023-06-24T07:25:13.313" v="10578" actId="1035"/>
          <ac:spMkLst>
            <pc:docMk/>
            <pc:sldMk cId="2484773592" sldId="290"/>
            <ac:spMk id="26" creationId="{D42E29EE-2863-434B-9C8A-C07A72E9B78A}"/>
          </ac:spMkLst>
        </pc:spChg>
        <pc:spChg chg="mod">
          <ac:chgData name="鄭鈺均" userId="5266cb81-9561-4ed6-905b-df91ecb637b6" providerId="ADAL" clId="{FC479417-0EF7-4F34-82E6-06C44FCC6486}" dt="2023-06-24T07:13:01.482" v="10492" actId="1076"/>
          <ac:spMkLst>
            <pc:docMk/>
            <pc:sldMk cId="2484773592" sldId="290"/>
            <ac:spMk id="27" creationId="{00E6C665-C5A8-4104-8D66-281386D48C45}"/>
          </ac:spMkLst>
        </pc:spChg>
        <pc:spChg chg="add mod">
          <ac:chgData name="鄭鈺均" userId="5266cb81-9561-4ed6-905b-df91ecb637b6" providerId="ADAL" clId="{FC479417-0EF7-4F34-82E6-06C44FCC6486}" dt="2023-06-24T07:25:19.769" v="10580" actId="1076"/>
          <ac:spMkLst>
            <pc:docMk/>
            <pc:sldMk cId="2484773592" sldId="290"/>
            <ac:spMk id="28" creationId="{D334D5A6-FDB6-4E35-B40F-E2EE8013F92F}"/>
          </ac:spMkLst>
        </pc:spChg>
        <pc:spChg chg="add mod">
          <ac:chgData name="鄭鈺均" userId="5266cb81-9561-4ed6-905b-df91ecb637b6" providerId="ADAL" clId="{FC479417-0EF7-4F34-82E6-06C44FCC6486}" dt="2023-06-24T07:25:26.095" v="10582" actId="1076"/>
          <ac:spMkLst>
            <pc:docMk/>
            <pc:sldMk cId="2484773592" sldId="290"/>
            <ac:spMk id="29" creationId="{49808CD6-CE82-47F0-A0B6-E5BCD58D0763}"/>
          </ac:spMkLst>
        </pc:spChg>
        <pc:picChg chg="add mod">
          <ac:chgData name="鄭鈺均" userId="5266cb81-9561-4ed6-905b-df91ecb637b6" providerId="ADAL" clId="{FC479417-0EF7-4F34-82E6-06C44FCC6486}" dt="2023-06-24T07:14:50.211" v="10506" actId="1076"/>
          <ac:picMkLst>
            <pc:docMk/>
            <pc:sldMk cId="2484773592" sldId="290"/>
            <ac:picMk id="5" creationId="{C15A7C68-27B9-42DE-A665-7DFE291BADAC}"/>
          </ac:picMkLst>
        </pc:picChg>
        <pc:picChg chg="add mod modCrop">
          <ac:chgData name="鄭鈺均" userId="5266cb81-9561-4ed6-905b-df91ecb637b6" providerId="ADAL" clId="{FC479417-0EF7-4F34-82E6-06C44FCC6486}" dt="2023-06-24T07:14:50.211" v="10506" actId="1076"/>
          <ac:picMkLst>
            <pc:docMk/>
            <pc:sldMk cId="2484773592" sldId="290"/>
            <ac:picMk id="8" creationId="{847A9AF3-3AFF-48D0-9D66-458A7D13E95C}"/>
          </ac:picMkLst>
        </pc:picChg>
        <pc:picChg chg="add del mod modCrop">
          <ac:chgData name="鄭鈺均" userId="5266cb81-9561-4ed6-905b-df91ecb637b6" providerId="ADAL" clId="{FC479417-0EF7-4F34-82E6-06C44FCC6486}" dt="2023-06-24T07:24:03.457" v="10562" actId="478"/>
          <ac:picMkLst>
            <pc:docMk/>
            <pc:sldMk cId="2484773592" sldId="290"/>
            <ac:picMk id="10" creationId="{B641F24B-B13E-41F4-B3CD-3FB40D16C834}"/>
          </ac:picMkLst>
        </pc:picChg>
        <pc:picChg chg="add del mod">
          <ac:chgData name="鄭鈺均" userId="5266cb81-9561-4ed6-905b-df91ecb637b6" providerId="ADAL" clId="{FC479417-0EF7-4F34-82E6-06C44FCC6486}" dt="2023-06-24T07:11:08.341" v="10462" actId="21"/>
          <ac:picMkLst>
            <pc:docMk/>
            <pc:sldMk cId="2484773592" sldId="290"/>
            <ac:picMk id="12" creationId="{50DAFD2F-8584-4BC5-839A-D7E7C9F6592A}"/>
          </ac:picMkLst>
        </pc:picChg>
        <pc:picChg chg="add mod">
          <ac:chgData name="鄭鈺均" userId="5266cb81-9561-4ed6-905b-df91ecb637b6" providerId="ADAL" clId="{FC479417-0EF7-4F34-82E6-06C44FCC6486}" dt="2023-06-24T07:14:34.430" v="10505" actId="1076"/>
          <ac:picMkLst>
            <pc:docMk/>
            <pc:sldMk cId="2484773592" sldId="290"/>
            <ac:picMk id="15" creationId="{4F3ED1DD-07C6-4E8D-A1E1-7C8A7B364661}"/>
          </ac:picMkLst>
        </pc:picChg>
        <pc:picChg chg="add mod modCrop">
          <ac:chgData name="鄭鈺均" userId="5266cb81-9561-4ed6-905b-df91ecb637b6" providerId="ADAL" clId="{FC479417-0EF7-4F34-82E6-06C44FCC6486}" dt="2023-06-24T07:24:38.334" v="10570" actId="1035"/>
          <ac:picMkLst>
            <pc:docMk/>
            <pc:sldMk cId="2484773592" sldId="290"/>
            <ac:picMk id="16" creationId="{94AE10D1-598A-4D36-8C00-BBF882C52546}"/>
          </ac:picMkLst>
        </pc:picChg>
      </pc:sldChg>
      <pc:sldChg chg="add del">
        <pc:chgData name="鄭鈺均" userId="5266cb81-9561-4ed6-905b-df91ecb637b6" providerId="ADAL" clId="{FC479417-0EF7-4F34-82E6-06C44FCC6486}" dt="2023-06-24T08:32:47.652" v="10969" actId="47"/>
        <pc:sldMkLst>
          <pc:docMk/>
          <pc:sldMk cId="2531161585" sldId="291"/>
        </pc:sldMkLst>
      </pc:sldChg>
      <pc:sldChg chg="addSp delSp modSp add mod">
        <pc:chgData name="鄭鈺均" userId="5266cb81-9561-4ed6-905b-df91ecb637b6" providerId="ADAL" clId="{FC479417-0EF7-4F34-82E6-06C44FCC6486}" dt="2023-06-23T15:47:13.120" v="9210" actId="14100"/>
        <pc:sldMkLst>
          <pc:docMk/>
          <pc:sldMk cId="1767966671" sldId="292"/>
        </pc:sldMkLst>
        <pc:spChg chg="mod">
          <ac:chgData name="鄭鈺均" userId="5266cb81-9561-4ed6-905b-df91ecb637b6" providerId="ADAL" clId="{FC479417-0EF7-4F34-82E6-06C44FCC6486}" dt="2023-06-23T15:36:45.522" v="9138" actId="20577"/>
          <ac:spMkLst>
            <pc:docMk/>
            <pc:sldMk cId="1767966671" sldId="292"/>
            <ac:spMk id="2" creationId="{CC82E4F4-7A53-4917-AB26-F726CF446B7B}"/>
          </ac:spMkLst>
        </pc:spChg>
        <pc:spChg chg="mod">
          <ac:chgData name="鄭鈺均" userId="5266cb81-9561-4ed6-905b-df91ecb637b6" providerId="ADAL" clId="{FC479417-0EF7-4F34-82E6-06C44FCC6486}" dt="2023-06-23T15:34:56.653" v="9122" actId="1076"/>
          <ac:spMkLst>
            <pc:docMk/>
            <pc:sldMk cId="1767966671" sldId="292"/>
            <ac:spMk id="4" creationId="{00000000-0000-0000-0000-000000000000}"/>
          </ac:spMkLst>
        </pc:spChg>
        <pc:spChg chg="mod">
          <ac:chgData name="鄭鈺均" userId="5266cb81-9561-4ed6-905b-df91ecb637b6" providerId="ADAL" clId="{FC479417-0EF7-4F34-82E6-06C44FCC6486}" dt="2023-06-23T15:34:56.653" v="9122" actId="1076"/>
          <ac:spMkLst>
            <pc:docMk/>
            <pc:sldMk cId="1767966671" sldId="292"/>
            <ac:spMk id="6" creationId="{777AE80B-112C-4302-8804-AE361BD8EFE7}"/>
          </ac:spMkLst>
        </pc:spChg>
        <pc:spChg chg="add mod">
          <ac:chgData name="鄭鈺均" userId="5266cb81-9561-4ed6-905b-df91ecb637b6" providerId="ADAL" clId="{FC479417-0EF7-4F34-82E6-06C44FCC6486}" dt="2023-06-23T15:35:40.342" v="9130" actId="1076"/>
          <ac:spMkLst>
            <pc:docMk/>
            <pc:sldMk cId="1767966671" sldId="292"/>
            <ac:spMk id="13" creationId="{321D359A-0DD4-40B7-B250-288E489DBDCA}"/>
          </ac:spMkLst>
        </pc:spChg>
        <pc:spChg chg="add mod">
          <ac:chgData name="鄭鈺均" userId="5266cb81-9561-4ed6-905b-df91ecb637b6" providerId="ADAL" clId="{FC479417-0EF7-4F34-82E6-06C44FCC6486}" dt="2023-06-23T15:37:10.822" v="9141" actId="14100"/>
          <ac:spMkLst>
            <pc:docMk/>
            <pc:sldMk cId="1767966671" sldId="292"/>
            <ac:spMk id="14" creationId="{AD8AC76A-DB63-4009-B2F6-8B87404E382A}"/>
          </ac:spMkLst>
        </pc:spChg>
        <pc:spChg chg="add mod">
          <ac:chgData name="鄭鈺均" userId="5266cb81-9561-4ed6-905b-df91ecb637b6" providerId="ADAL" clId="{FC479417-0EF7-4F34-82E6-06C44FCC6486}" dt="2023-06-23T15:37:32.259" v="9145" actId="14100"/>
          <ac:spMkLst>
            <pc:docMk/>
            <pc:sldMk cId="1767966671" sldId="292"/>
            <ac:spMk id="15" creationId="{06904AE3-2940-4428-BE3E-77770A8C6572}"/>
          </ac:spMkLst>
        </pc:spChg>
        <pc:spChg chg="add mod">
          <ac:chgData name="鄭鈺均" userId="5266cb81-9561-4ed6-905b-df91ecb637b6" providerId="ADAL" clId="{FC479417-0EF7-4F34-82E6-06C44FCC6486}" dt="2023-06-23T15:37:55.028" v="9150" actId="1035"/>
          <ac:spMkLst>
            <pc:docMk/>
            <pc:sldMk cId="1767966671" sldId="292"/>
            <ac:spMk id="16" creationId="{3CCA7CF0-F704-46B7-A1AA-640CC785CAE7}"/>
          </ac:spMkLst>
        </pc:spChg>
        <pc:spChg chg="add mod">
          <ac:chgData name="鄭鈺均" userId="5266cb81-9561-4ed6-905b-df91ecb637b6" providerId="ADAL" clId="{FC479417-0EF7-4F34-82E6-06C44FCC6486}" dt="2023-06-23T15:37:51.290" v="9149" actId="1076"/>
          <ac:spMkLst>
            <pc:docMk/>
            <pc:sldMk cId="1767966671" sldId="292"/>
            <ac:spMk id="17" creationId="{71D83589-DAAA-4A96-A07A-F17EC7947EB3}"/>
          </ac:spMkLst>
        </pc:spChg>
        <pc:spChg chg="add mod">
          <ac:chgData name="鄭鈺均" userId="5266cb81-9561-4ed6-905b-df91ecb637b6" providerId="ADAL" clId="{FC479417-0EF7-4F34-82E6-06C44FCC6486}" dt="2023-06-23T15:38:15.140" v="9152" actId="1076"/>
          <ac:spMkLst>
            <pc:docMk/>
            <pc:sldMk cId="1767966671" sldId="292"/>
            <ac:spMk id="18" creationId="{F575A25D-BCFB-4EEC-82EC-F51A6BC5AB8C}"/>
          </ac:spMkLst>
        </pc:spChg>
        <pc:spChg chg="add mod">
          <ac:chgData name="鄭鈺均" userId="5266cb81-9561-4ed6-905b-df91ecb637b6" providerId="ADAL" clId="{FC479417-0EF7-4F34-82E6-06C44FCC6486}" dt="2023-06-23T15:38:23.260" v="9154" actId="1076"/>
          <ac:spMkLst>
            <pc:docMk/>
            <pc:sldMk cId="1767966671" sldId="292"/>
            <ac:spMk id="19" creationId="{246C4422-5261-469F-9C29-9AC215353980}"/>
          </ac:spMkLst>
        </pc:spChg>
        <pc:spChg chg="add del mod">
          <ac:chgData name="鄭鈺均" userId="5266cb81-9561-4ed6-905b-df91ecb637b6" providerId="ADAL" clId="{FC479417-0EF7-4F34-82E6-06C44FCC6486}" dt="2023-06-23T15:41:13.758" v="9167" actId="478"/>
          <ac:spMkLst>
            <pc:docMk/>
            <pc:sldMk cId="1767966671" sldId="292"/>
            <ac:spMk id="20" creationId="{D1FD572C-4961-4EB7-99CC-4325DF0E1D11}"/>
          </ac:spMkLst>
        </pc:spChg>
        <pc:spChg chg="add mod">
          <ac:chgData name="鄭鈺均" userId="5266cb81-9561-4ed6-905b-df91ecb637b6" providerId="ADAL" clId="{FC479417-0EF7-4F34-82E6-06C44FCC6486}" dt="2023-06-23T15:42:12.396" v="9174" actId="208"/>
          <ac:spMkLst>
            <pc:docMk/>
            <pc:sldMk cId="1767966671" sldId="292"/>
            <ac:spMk id="21" creationId="{ADBA6730-4662-4551-98CF-696DAB6884EB}"/>
          </ac:spMkLst>
        </pc:spChg>
        <pc:spChg chg="add mod">
          <ac:chgData name="鄭鈺均" userId="5266cb81-9561-4ed6-905b-df91ecb637b6" providerId="ADAL" clId="{FC479417-0EF7-4F34-82E6-06C44FCC6486}" dt="2023-06-23T15:45:35.122" v="9191" actId="14100"/>
          <ac:spMkLst>
            <pc:docMk/>
            <pc:sldMk cId="1767966671" sldId="292"/>
            <ac:spMk id="24" creationId="{22FB22C3-A599-43A7-B841-B2A7944713CC}"/>
          </ac:spMkLst>
        </pc:spChg>
        <pc:spChg chg="add mod">
          <ac:chgData name="鄭鈺均" userId="5266cb81-9561-4ed6-905b-df91ecb637b6" providerId="ADAL" clId="{FC479417-0EF7-4F34-82E6-06C44FCC6486}" dt="2023-06-23T15:45:51.901" v="9194" actId="14100"/>
          <ac:spMkLst>
            <pc:docMk/>
            <pc:sldMk cId="1767966671" sldId="292"/>
            <ac:spMk id="25" creationId="{E6243E39-A591-4C33-9622-77B9AC6B0327}"/>
          </ac:spMkLst>
        </pc:spChg>
        <pc:spChg chg="add mod">
          <ac:chgData name="鄭鈺均" userId="5266cb81-9561-4ed6-905b-df91ecb637b6" providerId="ADAL" clId="{FC479417-0EF7-4F34-82E6-06C44FCC6486}" dt="2023-06-23T15:45:59.424" v="9197" actId="14100"/>
          <ac:spMkLst>
            <pc:docMk/>
            <pc:sldMk cId="1767966671" sldId="292"/>
            <ac:spMk id="26" creationId="{5B4EAEFC-A9A5-47F9-87C2-1EFC4BD0AFA6}"/>
          </ac:spMkLst>
        </pc:spChg>
        <pc:spChg chg="add mod">
          <ac:chgData name="鄭鈺均" userId="5266cb81-9561-4ed6-905b-df91ecb637b6" providerId="ADAL" clId="{FC479417-0EF7-4F34-82E6-06C44FCC6486}" dt="2023-06-23T15:46:30.141" v="9201" actId="14100"/>
          <ac:spMkLst>
            <pc:docMk/>
            <pc:sldMk cId="1767966671" sldId="292"/>
            <ac:spMk id="28" creationId="{72AC05A8-37FB-48B2-B962-4131B65FE2E7}"/>
          </ac:spMkLst>
        </pc:spChg>
        <pc:spChg chg="add mod">
          <ac:chgData name="鄭鈺均" userId="5266cb81-9561-4ed6-905b-df91ecb637b6" providerId="ADAL" clId="{FC479417-0EF7-4F34-82E6-06C44FCC6486}" dt="2023-06-23T15:46:48.160" v="9204" actId="14100"/>
          <ac:spMkLst>
            <pc:docMk/>
            <pc:sldMk cId="1767966671" sldId="292"/>
            <ac:spMk id="29" creationId="{AB9D437A-7A88-46D8-99DF-49672AF3D315}"/>
          </ac:spMkLst>
        </pc:spChg>
        <pc:spChg chg="add mod">
          <ac:chgData name="鄭鈺均" userId="5266cb81-9561-4ed6-905b-df91ecb637b6" providerId="ADAL" clId="{FC479417-0EF7-4F34-82E6-06C44FCC6486}" dt="2023-06-23T15:47:03.371" v="9207" actId="14100"/>
          <ac:spMkLst>
            <pc:docMk/>
            <pc:sldMk cId="1767966671" sldId="292"/>
            <ac:spMk id="30" creationId="{562DC332-226A-457D-B7C5-7FB20A470CE3}"/>
          </ac:spMkLst>
        </pc:spChg>
        <pc:spChg chg="add mod">
          <ac:chgData name="鄭鈺均" userId="5266cb81-9561-4ed6-905b-df91ecb637b6" providerId="ADAL" clId="{FC479417-0EF7-4F34-82E6-06C44FCC6486}" dt="2023-06-23T15:47:13.120" v="9210" actId="14100"/>
          <ac:spMkLst>
            <pc:docMk/>
            <pc:sldMk cId="1767966671" sldId="292"/>
            <ac:spMk id="32" creationId="{FE651DE1-B5F7-4D05-AE37-C4212E505BF7}"/>
          </ac:spMkLst>
        </pc:spChg>
        <pc:picChg chg="del">
          <ac:chgData name="鄭鈺均" userId="5266cb81-9561-4ed6-905b-df91ecb637b6" providerId="ADAL" clId="{FC479417-0EF7-4F34-82E6-06C44FCC6486}" dt="2023-06-23T12:26:35.845" v="8045" actId="478"/>
          <ac:picMkLst>
            <pc:docMk/>
            <pc:sldMk cId="1767966671" sldId="292"/>
            <ac:picMk id="5" creationId="{E34EE47E-F007-4F00-AD71-7A1C1900CC44}"/>
          </ac:picMkLst>
        </pc:picChg>
        <pc:picChg chg="add mod modCrop">
          <ac:chgData name="鄭鈺均" userId="5266cb81-9561-4ed6-905b-df91ecb637b6" providerId="ADAL" clId="{FC479417-0EF7-4F34-82E6-06C44FCC6486}" dt="2023-06-23T15:33:07.596" v="9106" actId="1076"/>
          <ac:picMkLst>
            <pc:docMk/>
            <pc:sldMk cId="1767966671" sldId="292"/>
            <ac:picMk id="7" creationId="{9C5F7BF3-3CFB-4904-816E-F3B1DD1853F0}"/>
          </ac:picMkLst>
        </pc:picChg>
        <pc:picChg chg="del mod">
          <ac:chgData name="鄭鈺均" userId="5266cb81-9561-4ed6-905b-df91ecb637b6" providerId="ADAL" clId="{FC479417-0EF7-4F34-82E6-06C44FCC6486}" dt="2023-06-23T15:10:50.834" v="8928" actId="478"/>
          <ac:picMkLst>
            <pc:docMk/>
            <pc:sldMk cId="1767966671" sldId="292"/>
            <ac:picMk id="8" creationId="{9F690A65-F41F-43AE-A4BB-655EBF44BA14}"/>
          </ac:picMkLst>
        </pc:picChg>
        <pc:picChg chg="add mod">
          <ac:chgData name="鄭鈺均" userId="5266cb81-9561-4ed6-905b-df91ecb637b6" providerId="ADAL" clId="{FC479417-0EF7-4F34-82E6-06C44FCC6486}" dt="2023-06-23T15:30:32.748" v="9081" actId="14100"/>
          <ac:picMkLst>
            <pc:docMk/>
            <pc:sldMk cId="1767966671" sldId="292"/>
            <ac:picMk id="9" creationId="{35E1DA9C-BB1D-4763-8287-D36E41778568}"/>
          </ac:picMkLst>
        </pc:picChg>
        <pc:cxnChg chg="add del mod">
          <ac:chgData name="鄭鈺均" userId="5266cb81-9561-4ed6-905b-df91ecb637b6" providerId="ADAL" clId="{FC479417-0EF7-4F34-82E6-06C44FCC6486}" dt="2023-06-23T15:40:02.752" v="9162" actId="11529"/>
          <ac:cxnSpMkLst>
            <pc:docMk/>
            <pc:sldMk cId="1767966671" sldId="292"/>
            <ac:cxnSpMk id="12" creationId="{5CC2707B-11C2-4A0A-BC2F-E71CF0D25B3A}"/>
          </ac:cxnSpMkLst>
        </pc:cxnChg>
      </pc:sldChg>
      <pc:sldChg chg="addSp modSp add mod">
        <pc:chgData name="鄭鈺均" userId="5266cb81-9561-4ed6-905b-df91ecb637b6" providerId="ADAL" clId="{FC479417-0EF7-4F34-82E6-06C44FCC6486}" dt="2023-06-25T03:00:49.251" v="11470" actId="20577"/>
        <pc:sldMkLst>
          <pc:docMk/>
          <pc:sldMk cId="3532649732" sldId="293"/>
        </pc:sldMkLst>
        <pc:spChg chg="mod">
          <ac:chgData name="鄭鈺均" userId="5266cb81-9561-4ed6-905b-df91ecb637b6" providerId="ADAL" clId="{FC479417-0EF7-4F34-82E6-06C44FCC6486}" dt="2023-06-25T03:00:49.251" v="11470" actId="20577"/>
          <ac:spMkLst>
            <pc:docMk/>
            <pc:sldMk cId="3532649732" sldId="293"/>
            <ac:spMk id="2" creationId="{CC82E4F4-7A53-4917-AB26-F726CF446B7B}"/>
          </ac:spMkLst>
        </pc:spChg>
        <pc:spChg chg="add mod">
          <ac:chgData name="鄭鈺均" userId="5266cb81-9561-4ed6-905b-df91ecb637b6" providerId="ADAL" clId="{FC479417-0EF7-4F34-82E6-06C44FCC6486}" dt="2023-06-24T06:24:15.485" v="10133" actId="20577"/>
          <ac:spMkLst>
            <pc:docMk/>
            <pc:sldMk cId="3532649732" sldId="293"/>
            <ac:spMk id="11" creationId="{2F78924F-F11B-4D50-810E-3AAB8E6DA91C}"/>
          </ac:spMkLst>
        </pc:spChg>
        <pc:spChg chg="add mod">
          <ac:chgData name="鄭鈺均" userId="5266cb81-9561-4ed6-905b-df91ecb637b6" providerId="ADAL" clId="{FC479417-0EF7-4F34-82E6-06C44FCC6486}" dt="2023-06-24T06:30:31.367" v="10191" actId="1037"/>
          <ac:spMkLst>
            <pc:docMk/>
            <pc:sldMk cId="3532649732" sldId="293"/>
            <ac:spMk id="13" creationId="{E6842F88-FB72-4945-B8E4-804BD731B582}"/>
          </ac:spMkLst>
        </pc:spChg>
        <pc:spChg chg="add mod">
          <ac:chgData name="鄭鈺均" userId="5266cb81-9561-4ed6-905b-df91ecb637b6" providerId="ADAL" clId="{FC479417-0EF7-4F34-82E6-06C44FCC6486}" dt="2023-06-24T06:30:40.830" v="10195" actId="1035"/>
          <ac:spMkLst>
            <pc:docMk/>
            <pc:sldMk cId="3532649732" sldId="293"/>
            <ac:spMk id="14" creationId="{56B5EBF2-FE92-4AA6-B54B-A976F1062EAD}"/>
          </ac:spMkLst>
        </pc:spChg>
        <pc:spChg chg="add mod">
          <ac:chgData name="鄭鈺均" userId="5266cb81-9561-4ed6-905b-df91ecb637b6" providerId="ADAL" clId="{FC479417-0EF7-4F34-82E6-06C44FCC6486}" dt="2023-06-24T06:30:51.844" v="10198" actId="1037"/>
          <ac:spMkLst>
            <pc:docMk/>
            <pc:sldMk cId="3532649732" sldId="293"/>
            <ac:spMk id="15" creationId="{29D8E360-84F2-425E-9A17-670F17AD2C76}"/>
          </ac:spMkLst>
        </pc:spChg>
        <pc:spChg chg="add mod">
          <ac:chgData name="鄭鈺均" userId="5266cb81-9561-4ed6-905b-df91ecb637b6" providerId="ADAL" clId="{FC479417-0EF7-4F34-82E6-06C44FCC6486}" dt="2023-06-24T06:31:06.319" v="10202" actId="1035"/>
          <ac:spMkLst>
            <pc:docMk/>
            <pc:sldMk cId="3532649732" sldId="293"/>
            <ac:spMk id="16" creationId="{8DDC598B-19E2-45D5-A9B3-34D4FD98AADB}"/>
          </ac:spMkLst>
        </pc:spChg>
        <pc:spChg chg="add mod">
          <ac:chgData name="鄭鈺均" userId="5266cb81-9561-4ed6-905b-df91ecb637b6" providerId="ADAL" clId="{FC479417-0EF7-4F34-82E6-06C44FCC6486}" dt="2023-06-24T06:31:26.737" v="10208" actId="1035"/>
          <ac:spMkLst>
            <pc:docMk/>
            <pc:sldMk cId="3532649732" sldId="293"/>
            <ac:spMk id="17" creationId="{9E11FA66-A2B9-49C2-AD89-A307E2DA2248}"/>
          </ac:spMkLst>
        </pc:spChg>
        <pc:spChg chg="add mod">
          <ac:chgData name="鄭鈺均" userId="5266cb81-9561-4ed6-905b-df91ecb637b6" providerId="ADAL" clId="{FC479417-0EF7-4F34-82E6-06C44FCC6486}" dt="2023-06-24T06:31:36.444" v="10211" actId="1036"/>
          <ac:spMkLst>
            <pc:docMk/>
            <pc:sldMk cId="3532649732" sldId="293"/>
            <ac:spMk id="18" creationId="{EE43F1C6-DB26-49E1-8D37-A40F65AAF491}"/>
          </ac:spMkLst>
        </pc:spChg>
        <pc:spChg chg="add mod">
          <ac:chgData name="鄭鈺均" userId="5266cb81-9561-4ed6-905b-df91ecb637b6" providerId="ADAL" clId="{FC479417-0EF7-4F34-82E6-06C44FCC6486}" dt="2023-06-24T06:31:46.376" v="10214" actId="1036"/>
          <ac:spMkLst>
            <pc:docMk/>
            <pc:sldMk cId="3532649732" sldId="293"/>
            <ac:spMk id="19" creationId="{CF2D8B41-B092-4658-B85F-9AD687309E12}"/>
          </ac:spMkLst>
        </pc:spChg>
        <pc:spChg chg="add mod">
          <ac:chgData name="鄭鈺均" userId="5266cb81-9561-4ed6-905b-df91ecb637b6" providerId="ADAL" clId="{FC479417-0EF7-4F34-82E6-06C44FCC6486}" dt="2023-06-24T06:32:09.211" v="10216" actId="1076"/>
          <ac:spMkLst>
            <pc:docMk/>
            <pc:sldMk cId="3532649732" sldId="293"/>
            <ac:spMk id="20" creationId="{30A3496A-5F80-4D0F-A2DD-5AD9CE5126FD}"/>
          </ac:spMkLst>
        </pc:spChg>
        <pc:spChg chg="add mod">
          <ac:chgData name="鄭鈺均" userId="5266cb81-9561-4ed6-905b-df91ecb637b6" providerId="ADAL" clId="{FC479417-0EF7-4F34-82E6-06C44FCC6486}" dt="2023-06-24T06:32:20.798" v="10222" actId="1035"/>
          <ac:spMkLst>
            <pc:docMk/>
            <pc:sldMk cId="3532649732" sldId="293"/>
            <ac:spMk id="21" creationId="{3CF2CD4E-122D-485B-827A-9B27D2F4DBBC}"/>
          </ac:spMkLst>
        </pc:spChg>
        <pc:spChg chg="add mod">
          <ac:chgData name="鄭鈺均" userId="5266cb81-9561-4ed6-905b-df91ecb637b6" providerId="ADAL" clId="{FC479417-0EF7-4F34-82E6-06C44FCC6486}" dt="2023-06-24T06:32:29.710" v="10224" actId="1076"/>
          <ac:spMkLst>
            <pc:docMk/>
            <pc:sldMk cId="3532649732" sldId="293"/>
            <ac:spMk id="22" creationId="{5B5EA11E-72BF-48EC-8DAB-4911C64BB03E}"/>
          </ac:spMkLst>
        </pc:spChg>
        <pc:spChg chg="add mod">
          <ac:chgData name="鄭鈺均" userId="5266cb81-9561-4ed6-905b-df91ecb637b6" providerId="ADAL" clId="{FC479417-0EF7-4F34-82E6-06C44FCC6486}" dt="2023-06-24T06:32:37.891" v="10227" actId="1076"/>
          <ac:spMkLst>
            <pc:docMk/>
            <pc:sldMk cId="3532649732" sldId="293"/>
            <ac:spMk id="23" creationId="{1C21FE3E-BA2B-4164-BE9D-5B0E764BCCC9}"/>
          </ac:spMkLst>
        </pc:spChg>
        <pc:spChg chg="add mod">
          <ac:chgData name="鄭鈺均" userId="5266cb81-9561-4ed6-905b-df91ecb637b6" providerId="ADAL" clId="{FC479417-0EF7-4F34-82E6-06C44FCC6486}" dt="2023-06-24T06:32:49.330" v="10231" actId="1076"/>
          <ac:spMkLst>
            <pc:docMk/>
            <pc:sldMk cId="3532649732" sldId="293"/>
            <ac:spMk id="24" creationId="{027EAD7D-1BED-4F04-8C02-CBB613619C05}"/>
          </ac:spMkLst>
        </pc:spChg>
        <pc:spChg chg="add mod">
          <ac:chgData name="鄭鈺均" userId="5266cb81-9561-4ed6-905b-df91ecb637b6" providerId="ADAL" clId="{FC479417-0EF7-4F34-82E6-06C44FCC6486}" dt="2023-06-24T06:33:05.434" v="10235" actId="1037"/>
          <ac:spMkLst>
            <pc:docMk/>
            <pc:sldMk cId="3532649732" sldId="293"/>
            <ac:spMk id="25" creationId="{108CFFA9-A836-4D83-B39F-9C7E36956CD7}"/>
          </ac:spMkLst>
        </pc:spChg>
        <pc:spChg chg="add mod">
          <ac:chgData name="鄭鈺均" userId="5266cb81-9561-4ed6-905b-df91ecb637b6" providerId="ADAL" clId="{FC479417-0EF7-4F34-82E6-06C44FCC6486}" dt="2023-06-24T07:00:23.448" v="10449" actId="14100"/>
          <ac:spMkLst>
            <pc:docMk/>
            <pc:sldMk cId="3532649732" sldId="293"/>
            <ac:spMk id="26" creationId="{7E9AAB1F-FA5D-4AF5-97EF-16E992DFA38F}"/>
          </ac:spMkLst>
        </pc:spChg>
        <pc:picChg chg="mod">
          <ac:chgData name="鄭鈺均" userId="5266cb81-9561-4ed6-905b-df91ecb637b6" providerId="ADAL" clId="{FC479417-0EF7-4F34-82E6-06C44FCC6486}" dt="2023-06-24T06:30:30.142" v="10190" actId="1076"/>
          <ac:picMkLst>
            <pc:docMk/>
            <pc:sldMk cId="3532649732" sldId="293"/>
            <ac:picMk id="5" creationId="{50615A11-AC05-4F93-ADE4-E24A1C3DF0AF}"/>
          </ac:picMkLst>
        </pc:picChg>
        <pc:picChg chg="mod">
          <ac:chgData name="鄭鈺均" userId="5266cb81-9561-4ed6-905b-df91ecb637b6" providerId="ADAL" clId="{FC479417-0EF7-4F34-82E6-06C44FCC6486}" dt="2023-06-24T06:32:42.472" v="10230" actId="1076"/>
          <ac:picMkLst>
            <pc:docMk/>
            <pc:sldMk cId="3532649732" sldId="293"/>
            <ac:picMk id="12" creationId="{CD093A3B-5CF1-4973-82F1-0C9D0723F606}"/>
          </ac:picMkLst>
        </pc:picChg>
      </pc:sldChg>
      <pc:sldChg chg="addSp delSp modSp add mod">
        <pc:chgData name="鄭鈺均" userId="5266cb81-9561-4ed6-905b-df91ecb637b6" providerId="ADAL" clId="{FC479417-0EF7-4F34-82E6-06C44FCC6486}" dt="2023-06-25T03:01:15.567" v="11472" actId="20577"/>
        <pc:sldMkLst>
          <pc:docMk/>
          <pc:sldMk cId="553494712" sldId="294"/>
        </pc:sldMkLst>
        <pc:spChg chg="mod">
          <ac:chgData name="鄭鈺均" userId="5266cb81-9561-4ed6-905b-df91ecb637b6" providerId="ADAL" clId="{FC479417-0EF7-4F34-82E6-06C44FCC6486}" dt="2023-06-25T03:01:15.567" v="11472" actId="20577"/>
          <ac:spMkLst>
            <pc:docMk/>
            <pc:sldMk cId="553494712" sldId="294"/>
            <ac:spMk id="2" creationId="{CC82E4F4-7A53-4917-AB26-F726CF446B7B}"/>
          </ac:spMkLst>
        </pc:spChg>
        <pc:spChg chg="mod">
          <ac:chgData name="鄭鈺均" userId="5266cb81-9561-4ed6-905b-df91ecb637b6" providerId="ADAL" clId="{FC479417-0EF7-4F34-82E6-06C44FCC6486}" dt="2023-06-24T06:34:11.773" v="10246" actId="20577"/>
          <ac:spMkLst>
            <pc:docMk/>
            <pc:sldMk cId="553494712" sldId="294"/>
            <ac:spMk id="4" creationId="{00000000-0000-0000-0000-000000000000}"/>
          </ac:spMkLst>
        </pc:spChg>
        <pc:spChg chg="del">
          <ac:chgData name="鄭鈺均" userId="5266cb81-9561-4ed6-905b-df91ecb637b6" providerId="ADAL" clId="{FC479417-0EF7-4F34-82E6-06C44FCC6486}" dt="2023-06-24T06:35:31.562" v="10247" actId="478"/>
          <ac:spMkLst>
            <pc:docMk/>
            <pc:sldMk cId="553494712" sldId="294"/>
            <ac:spMk id="11" creationId="{2F78924F-F11B-4D50-810E-3AAB8E6DA91C}"/>
          </ac:spMkLst>
        </pc:spChg>
        <pc:spChg chg="del">
          <ac:chgData name="鄭鈺均" userId="5266cb81-9561-4ed6-905b-df91ecb637b6" providerId="ADAL" clId="{FC479417-0EF7-4F34-82E6-06C44FCC6486}" dt="2023-06-24T06:38:05.221" v="10255" actId="478"/>
          <ac:spMkLst>
            <pc:docMk/>
            <pc:sldMk cId="553494712" sldId="294"/>
            <ac:spMk id="13" creationId="{E6842F88-FB72-4945-B8E4-804BD731B582}"/>
          </ac:spMkLst>
        </pc:spChg>
        <pc:spChg chg="del">
          <ac:chgData name="鄭鈺均" userId="5266cb81-9561-4ed6-905b-df91ecb637b6" providerId="ADAL" clId="{FC479417-0EF7-4F34-82E6-06C44FCC6486}" dt="2023-06-24T06:38:05.221" v="10255" actId="478"/>
          <ac:spMkLst>
            <pc:docMk/>
            <pc:sldMk cId="553494712" sldId="294"/>
            <ac:spMk id="14" creationId="{56B5EBF2-FE92-4AA6-B54B-A976F1062EAD}"/>
          </ac:spMkLst>
        </pc:spChg>
        <pc:spChg chg="del">
          <ac:chgData name="鄭鈺均" userId="5266cb81-9561-4ed6-905b-df91ecb637b6" providerId="ADAL" clId="{FC479417-0EF7-4F34-82E6-06C44FCC6486}" dt="2023-06-24T06:38:05.221" v="10255" actId="478"/>
          <ac:spMkLst>
            <pc:docMk/>
            <pc:sldMk cId="553494712" sldId="294"/>
            <ac:spMk id="15" creationId="{29D8E360-84F2-425E-9A17-670F17AD2C76}"/>
          </ac:spMkLst>
        </pc:spChg>
        <pc:spChg chg="del">
          <ac:chgData name="鄭鈺均" userId="5266cb81-9561-4ed6-905b-df91ecb637b6" providerId="ADAL" clId="{FC479417-0EF7-4F34-82E6-06C44FCC6486}" dt="2023-06-24T06:38:05.221" v="10255" actId="478"/>
          <ac:spMkLst>
            <pc:docMk/>
            <pc:sldMk cId="553494712" sldId="294"/>
            <ac:spMk id="16" creationId="{8DDC598B-19E2-45D5-A9B3-34D4FD98AADB}"/>
          </ac:spMkLst>
        </pc:spChg>
        <pc:spChg chg="del">
          <ac:chgData name="鄭鈺均" userId="5266cb81-9561-4ed6-905b-df91ecb637b6" providerId="ADAL" clId="{FC479417-0EF7-4F34-82E6-06C44FCC6486}" dt="2023-06-24T06:38:05.221" v="10255" actId="478"/>
          <ac:spMkLst>
            <pc:docMk/>
            <pc:sldMk cId="553494712" sldId="294"/>
            <ac:spMk id="17" creationId="{9E11FA66-A2B9-49C2-AD89-A307E2DA2248}"/>
          </ac:spMkLst>
        </pc:spChg>
        <pc:spChg chg="del">
          <ac:chgData name="鄭鈺均" userId="5266cb81-9561-4ed6-905b-df91ecb637b6" providerId="ADAL" clId="{FC479417-0EF7-4F34-82E6-06C44FCC6486}" dt="2023-06-24T06:38:05.221" v="10255" actId="478"/>
          <ac:spMkLst>
            <pc:docMk/>
            <pc:sldMk cId="553494712" sldId="294"/>
            <ac:spMk id="18" creationId="{EE43F1C6-DB26-49E1-8D37-A40F65AAF491}"/>
          </ac:spMkLst>
        </pc:spChg>
        <pc:spChg chg="del">
          <ac:chgData name="鄭鈺均" userId="5266cb81-9561-4ed6-905b-df91ecb637b6" providerId="ADAL" clId="{FC479417-0EF7-4F34-82E6-06C44FCC6486}" dt="2023-06-24T06:38:05.221" v="10255" actId="478"/>
          <ac:spMkLst>
            <pc:docMk/>
            <pc:sldMk cId="553494712" sldId="294"/>
            <ac:spMk id="19" creationId="{CF2D8B41-B092-4658-B85F-9AD687309E12}"/>
          </ac:spMkLst>
        </pc:spChg>
        <pc:spChg chg="del">
          <ac:chgData name="鄭鈺均" userId="5266cb81-9561-4ed6-905b-df91ecb637b6" providerId="ADAL" clId="{FC479417-0EF7-4F34-82E6-06C44FCC6486}" dt="2023-06-24T06:38:05.221" v="10255" actId="478"/>
          <ac:spMkLst>
            <pc:docMk/>
            <pc:sldMk cId="553494712" sldId="294"/>
            <ac:spMk id="20" creationId="{30A3496A-5F80-4D0F-A2DD-5AD9CE5126FD}"/>
          </ac:spMkLst>
        </pc:spChg>
        <pc:spChg chg="del">
          <ac:chgData name="鄭鈺均" userId="5266cb81-9561-4ed6-905b-df91ecb637b6" providerId="ADAL" clId="{FC479417-0EF7-4F34-82E6-06C44FCC6486}" dt="2023-06-24T06:38:05.221" v="10255" actId="478"/>
          <ac:spMkLst>
            <pc:docMk/>
            <pc:sldMk cId="553494712" sldId="294"/>
            <ac:spMk id="21" creationId="{3CF2CD4E-122D-485B-827A-9B27D2F4DBBC}"/>
          </ac:spMkLst>
        </pc:spChg>
        <pc:spChg chg="del">
          <ac:chgData name="鄭鈺均" userId="5266cb81-9561-4ed6-905b-df91ecb637b6" providerId="ADAL" clId="{FC479417-0EF7-4F34-82E6-06C44FCC6486}" dt="2023-06-24T06:38:05.221" v="10255" actId="478"/>
          <ac:spMkLst>
            <pc:docMk/>
            <pc:sldMk cId="553494712" sldId="294"/>
            <ac:spMk id="22" creationId="{5B5EA11E-72BF-48EC-8DAB-4911C64BB03E}"/>
          </ac:spMkLst>
        </pc:spChg>
        <pc:spChg chg="del">
          <ac:chgData name="鄭鈺均" userId="5266cb81-9561-4ed6-905b-df91ecb637b6" providerId="ADAL" clId="{FC479417-0EF7-4F34-82E6-06C44FCC6486}" dt="2023-06-24T06:38:05.221" v="10255" actId="478"/>
          <ac:spMkLst>
            <pc:docMk/>
            <pc:sldMk cId="553494712" sldId="294"/>
            <ac:spMk id="23" creationId="{1C21FE3E-BA2B-4164-BE9D-5B0E764BCCC9}"/>
          </ac:spMkLst>
        </pc:spChg>
        <pc:spChg chg="del">
          <ac:chgData name="鄭鈺均" userId="5266cb81-9561-4ed6-905b-df91ecb637b6" providerId="ADAL" clId="{FC479417-0EF7-4F34-82E6-06C44FCC6486}" dt="2023-06-24T06:38:05.221" v="10255" actId="478"/>
          <ac:spMkLst>
            <pc:docMk/>
            <pc:sldMk cId="553494712" sldId="294"/>
            <ac:spMk id="24" creationId="{027EAD7D-1BED-4F04-8C02-CBB613619C05}"/>
          </ac:spMkLst>
        </pc:spChg>
        <pc:spChg chg="del">
          <ac:chgData name="鄭鈺均" userId="5266cb81-9561-4ed6-905b-df91ecb637b6" providerId="ADAL" clId="{FC479417-0EF7-4F34-82E6-06C44FCC6486}" dt="2023-06-24T06:38:05.221" v="10255" actId="478"/>
          <ac:spMkLst>
            <pc:docMk/>
            <pc:sldMk cId="553494712" sldId="294"/>
            <ac:spMk id="25" creationId="{108CFFA9-A836-4D83-B39F-9C7E36956CD7}"/>
          </ac:spMkLst>
        </pc:spChg>
        <pc:spChg chg="add mod">
          <ac:chgData name="鄭鈺均" userId="5266cb81-9561-4ed6-905b-df91ecb637b6" providerId="ADAL" clId="{FC479417-0EF7-4F34-82E6-06C44FCC6486}" dt="2023-06-24T06:45:54.141" v="10295" actId="1036"/>
          <ac:spMkLst>
            <pc:docMk/>
            <pc:sldMk cId="553494712" sldId="294"/>
            <ac:spMk id="33" creationId="{08793D29-CBF0-4757-AAC6-F8AF977127A9}"/>
          </ac:spMkLst>
        </pc:spChg>
        <pc:spChg chg="add mod">
          <ac:chgData name="鄭鈺均" userId="5266cb81-9561-4ed6-905b-df91ecb637b6" providerId="ADAL" clId="{FC479417-0EF7-4F34-82E6-06C44FCC6486}" dt="2023-06-24T06:46:02.823" v="10298" actId="1036"/>
          <ac:spMkLst>
            <pc:docMk/>
            <pc:sldMk cId="553494712" sldId="294"/>
            <ac:spMk id="34" creationId="{B980BAD5-285B-4297-9701-2FBFE18DF606}"/>
          </ac:spMkLst>
        </pc:spChg>
        <pc:spChg chg="add mod">
          <ac:chgData name="鄭鈺均" userId="5266cb81-9561-4ed6-905b-df91ecb637b6" providerId="ADAL" clId="{FC479417-0EF7-4F34-82E6-06C44FCC6486}" dt="2023-06-24T06:46:10.692" v="10301" actId="1036"/>
          <ac:spMkLst>
            <pc:docMk/>
            <pc:sldMk cId="553494712" sldId="294"/>
            <ac:spMk id="35" creationId="{67CC775B-58FA-4D50-AA72-E0EBF5CBCB04}"/>
          </ac:spMkLst>
        </pc:spChg>
        <pc:spChg chg="add mod">
          <ac:chgData name="鄭鈺均" userId="5266cb81-9561-4ed6-905b-df91ecb637b6" providerId="ADAL" clId="{FC479417-0EF7-4F34-82E6-06C44FCC6486}" dt="2023-06-24T06:46:18.460" v="10304" actId="1037"/>
          <ac:spMkLst>
            <pc:docMk/>
            <pc:sldMk cId="553494712" sldId="294"/>
            <ac:spMk id="36" creationId="{1636A229-933C-42B8-AC4F-00369CDDA993}"/>
          </ac:spMkLst>
        </pc:spChg>
        <pc:spChg chg="add mod">
          <ac:chgData name="鄭鈺均" userId="5266cb81-9561-4ed6-905b-df91ecb637b6" providerId="ADAL" clId="{FC479417-0EF7-4F34-82E6-06C44FCC6486}" dt="2023-06-24T06:46:34.160" v="10309" actId="1036"/>
          <ac:spMkLst>
            <pc:docMk/>
            <pc:sldMk cId="553494712" sldId="294"/>
            <ac:spMk id="37" creationId="{6D22168B-C778-453F-BF69-34EC08CA4CA5}"/>
          </ac:spMkLst>
        </pc:spChg>
        <pc:spChg chg="add mod">
          <ac:chgData name="鄭鈺均" userId="5266cb81-9561-4ed6-905b-df91ecb637b6" providerId="ADAL" clId="{FC479417-0EF7-4F34-82E6-06C44FCC6486}" dt="2023-06-24T06:46:43.961" v="10313" actId="1036"/>
          <ac:spMkLst>
            <pc:docMk/>
            <pc:sldMk cId="553494712" sldId="294"/>
            <ac:spMk id="38" creationId="{994A493C-04EF-471D-9EF8-98B9B4E7641A}"/>
          </ac:spMkLst>
        </pc:spChg>
        <pc:spChg chg="add mod">
          <ac:chgData name="鄭鈺均" userId="5266cb81-9561-4ed6-905b-df91ecb637b6" providerId="ADAL" clId="{FC479417-0EF7-4F34-82E6-06C44FCC6486}" dt="2023-06-24T06:46:52.446" v="10316" actId="1037"/>
          <ac:spMkLst>
            <pc:docMk/>
            <pc:sldMk cId="553494712" sldId="294"/>
            <ac:spMk id="39" creationId="{C0DB493A-88B7-4F15-8E2E-5C39416986D1}"/>
          </ac:spMkLst>
        </pc:spChg>
        <pc:spChg chg="add mod">
          <ac:chgData name="鄭鈺均" userId="5266cb81-9561-4ed6-905b-df91ecb637b6" providerId="ADAL" clId="{FC479417-0EF7-4F34-82E6-06C44FCC6486}" dt="2023-06-24T06:47:13.309" v="10323" actId="1038"/>
          <ac:spMkLst>
            <pc:docMk/>
            <pc:sldMk cId="553494712" sldId="294"/>
            <ac:spMk id="40" creationId="{5435B49E-D656-4E3C-B91E-80CD1289A19B}"/>
          </ac:spMkLst>
        </pc:spChg>
        <pc:spChg chg="add mod">
          <ac:chgData name="鄭鈺均" userId="5266cb81-9561-4ed6-905b-df91ecb637b6" providerId="ADAL" clId="{FC479417-0EF7-4F34-82E6-06C44FCC6486}" dt="2023-06-24T06:47:32.472" v="10325" actId="1076"/>
          <ac:spMkLst>
            <pc:docMk/>
            <pc:sldMk cId="553494712" sldId="294"/>
            <ac:spMk id="41" creationId="{9793B725-F40A-46D6-BC58-4D83A2C8FBAB}"/>
          </ac:spMkLst>
        </pc:spChg>
        <pc:spChg chg="add mod">
          <ac:chgData name="鄭鈺均" userId="5266cb81-9561-4ed6-905b-df91ecb637b6" providerId="ADAL" clId="{FC479417-0EF7-4F34-82E6-06C44FCC6486}" dt="2023-06-24T06:47:36.153" v="10327" actId="1076"/>
          <ac:spMkLst>
            <pc:docMk/>
            <pc:sldMk cId="553494712" sldId="294"/>
            <ac:spMk id="42" creationId="{57457146-0347-4995-AFB8-66AF296CEA92}"/>
          </ac:spMkLst>
        </pc:spChg>
        <pc:spChg chg="add mod">
          <ac:chgData name="鄭鈺均" userId="5266cb81-9561-4ed6-905b-df91ecb637b6" providerId="ADAL" clId="{FC479417-0EF7-4F34-82E6-06C44FCC6486}" dt="2023-06-24T06:47:40.535" v="10329" actId="1076"/>
          <ac:spMkLst>
            <pc:docMk/>
            <pc:sldMk cId="553494712" sldId="294"/>
            <ac:spMk id="43" creationId="{9479BCA1-F587-4213-A26C-83B0792DD73A}"/>
          </ac:spMkLst>
        </pc:spChg>
        <pc:spChg chg="add mod">
          <ac:chgData name="鄭鈺均" userId="5266cb81-9561-4ed6-905b-df91ecb637b6" providerId="ADAL" clId="{FC479417-0EF7-4F34-82E6-06C44FCC6486}" dt="2023-06-24T06:47:41.574" v="10330"/>
          <ac:spMkLst>
            <pc:docMk/>
            <pc:sldMk cId="553494712" sldId="294"/>
            <ac:spMk id="44" creationId="{A714B2DE-4659-450C-83C3-EBBC96501B73}"/>
          </ac:spMkLst>
        </pc:spChg>
        <pc:spChg chg="add mod">
          <ac:chgData name="鄭鈺均" userId="5266cb81-9561-4ed6-905b-df91ecb637b6" providerId="ADAL" clId="{FC479417-0EF7-4F34-82E6-06C44FCC6486}" dt="2023-06-24T06:47:49.890" v="10332" actId="1076"/>
          <ac:spMkLst>
            <pc:docMk/>
            <pc:sldMk cId="553494712" sldId="294"/>
            <ac:spMk id="45" creationId="{D7317DAF-A611-4362-9800-B4CA35538686}"/>
          </ac:spMkLst>
        </pc:spChg>
        <pc:spChg chg="add mod">
          <ac:chgData name="鄭鈺均" userId="5266cb81-9561-4ed6-905b-df91ecb637b6" providerId="ADAL" clId="{FC479417-0EF7-4F34-82E6-06C44FCC6486}" dt="2023-06-24T06:47:55.113" v="10334" actId="1076"/>
          <ac:spMkLst>
            <pc:docMk/>
            <pc:sldMk cId="553494712" sldId="294"/>
            <ac:spMk id="46" creationId="{1B0D2D66-4D81-4254-B6D2-2AB42981F87C}"/>
          </ac:spMkLst>
        </pc:spChg>
        <pc:spChg chg="add mod">
          <ac:chgData name="鄭鈺均" userId="5266cb81-9561-4ed6-905b-df91ecb637b6" providerId="ADAL" clId="{FC479417-0EF7-4F34-82E6-06C44FCC6486}" dt="2023-06-24T06:47:59.822" v="10336" actId="1076"/>
          <ac:spMkLst>
            <pc:docMk/>
            <pc:sldMk cId="553494712" sldId="294"/>
            <ac:spMk id="47" creationId="{2FB80EF8-7432-40DA-A43C-8BB1BDA267E7}"/>
          </ac:spMkLst>
        </pc:spChg>
        <pc:spChg chg="add mod">
          <ac:chgData name="鄭鈺均" userId="5266cb81-9561-4ed6-905b-df91ecb637b6" providerId="ADAL" clId="{FC479417-0EF7-4F34-82E6-06C44FCC6486}" dt="2023-06-24T06:48:05.295" v="10338" actId="1076"/>
          <ac:spMkLst>
            <pc:docMk/>
            <pc:sldMk cId="553494712" sldId="294"/>
            <ac:spMk id="48" creationId="{E6BF4AA4-D42C-4BC5-ACD1-FB73250B7E2F}"/>
          </ac:spMkLst>
        </pc:spChg>
        <pc:picChg chg="del">
          <ac:chgData name="鄭鈺均" userId="5266cb81-9561-4ed6-905b-df91ecb637b6" providerId="ADAL" clId="{FC479417-0EF7-4F34-82E6-06C44FCC6486}" dt="2023-06-24T06:38:05.221" v="10255" actId="478"/>
          <ac:picMkLst>
            <pc:docMk/>
            <pc:sldMk cId="553494712" sldId="294"/>
            <ac:picMk id="5" creationId="{50615A11-AC05-4F93-ADE4-E24A1C3DF0AF}"/>
          </ac:picMkLst>
        </pc:picChg>
        <pc:picChg chg="add mod">
          <ac:chgData name="鄭鈺均" userId="5266cb81-9561-4ed6-905b-df91ecb637b6" providerId="ADAL" clId="{FC479417-0EF7-4F34-82E6-06C44FCC6486}" dt="2023-06-24T06:41:12.550" v="10275" actId="1076"/>
          <ac:picMkLst>
            <pc:docMk/>
            <pc:sldMk cId="553494712" sldId="294"/>
            <ac:picMk id="7" creationId="{87AEA4E3-576B-43DD-8618-299D28F100D8}"/>
          </ac:picMkLst>
        </pc:picChg>
        <pc:picChg chg="del">
          <ac:chgData name="鄭鈺均" userId="5266cb81-9561-4ed6-905b-df91ecb637b6" providerId="ADAL" clId="{FC479417-0EF7-4F34-82E6-06C44FCC6486}" dt="2023-06-24T06:38:05.221" v="10255" actId="478"/>
          <ac:picMkLst>
            <pc:docMk/>
            <pc:sldMk cId="553494712" sldId="294"/>
            <ac:picMk id="8" creationId="{641EEEB2-72D0-4947-A312-FEC05414504A}"/>
          </ac:picMkLst>
        </pc:picChg>
        <pc:picChg chg="del">
          <ac:chgData name="鄭鈺均" userId="5266cb81-9561-4ed6-905b-df91ecb637b6" providerId="ADAL" clId="{FC479417-0EF7-4F34-82E6-06C44FCC6486}" dt="2023-06-24T06:38:05.221" v="10255" actId="478"/>
          <ac:picMkLst>
            <pc:docMk/>
            <pc:sldMk cId="553494712" sldId="294"/>
            <ac:picMk id="10" creationId="{81236D23-891E-4899-8FBC-D20EE0E7678B}"/>
          </ac:picMkLst>
        </pc:picChg>
        <pc:picChg chg="del">
          <ac:chgData name="鄭鈺均" userId="5266cb81-9561-4ed6-905b-df91ecb637b6" providerId="ADAL" clId="{FC479417-0EF7-4F34-82E6-06C44FCC6486}" dt="2023-06-24T06:38:05.221" v="10255" actId="478"/>
          <ac:picMkLst>
            <pc:docMk/>
            <pc:sldMk cId="553494712" sldId="294"/>
            <ac:picMk id="12" creationId="{CD093A3B-5CF1-4973-82F1-0C9D0723F606}"/>
          </ac:picMkLst>
        </pc:picChg>
        <pc:picChg chg="add mod">
          <ac:chgData name="鄭鈺均" userId="5266cb81-9561-4ed6-905b-df91ecb637b6" providerId="ADAL" clId="{FC479417-0EF7-4F34-82E6-06C44FCC6486}" dt="2023-06-24T06:41:27.181" v="10279" actId="1076"/>
          <ac:picMkLst>
            <pc:docMk/>
            <pc:sldMk cId="553494712" sldId="294"/>
            <ac:picMk id="26" creationId="{51F8D40C-0E2E-469D-B8A1-24523018881C}"/>
          </ac:picMkLst>
        </pc:picChg>
        <pc:picChg chg="add mod modCrop">
          <ac:chgData name="鄭鈺均" userId="5266cb81-9561-4ed6-905b-df91ecb637b6" providerId="ADAL" clId="{FC479417-0EF7-4F34-82E6-06C44FCC6486}" dt="2023-06-24T06:41:23.861" v="10278" actId="1076"/>
          <ac:picMkLst>
            <pc:docMk/>
            <pc:sldMk cId="553494712" sldId="294"/>
            <ac:picMk id="29" creationId="{FF7D6EC3-8EA1-4F9A-923D-307245BBF4AE}"/>
          </ac:picMkLst>
        </pc:picChg>
        <pc:picChg chg="add mod modCrop">
          <ac:chgData name="鄭鈺均" userId="5266cb81-9561-4ed6-905b-df91ecb637b6" providerId="ADAL" clId="{FC479417-0EF7-4F34-82E6-06C44FCC6486}" dt="2023-06-24T06:41:20.911" v="10277" actId="1076"/>
          <ac:picMkLst>
            <pc:docMk/>
            <pc:sldMk cId="553494712" sldId="294"/>
            <ac:picMk id="32" creationId="{C45FBA81-826A-4E65-97E1-89C1CC97C6C0}"/>
          </ac:picMkLst>
        </pc:picChg>
        <pc:picChg chg="add del mod">
          <ac:chgData name="鄭鈺均" userId="5266cb81-9561-4ed6-905b-df91ecb637b6" providerId="ADAL" clId="{FC479417-0EF7-4F34-82E6-06C44FCC6486}" dt="2023-06-24T07:11:30.178" v="10466" actId="21"/>
          <ac:picMkLst>
            <pc:docMk/>
            <pc:sldMk cId="553494712" sldId="294"/>
            <ac:picMk id="49" creationId="{46DE307A-169E-4B18-AB43-D47588EFE4E6}"/>
          </ac:picMkLst>
        </pc:picChg>
      </pc:sldChg>
      <pc:sldChg chg="addSp delSp modSp add mod">
        <pc:chgData name="鄭鈺均" userId="5266cb81-9561-4ed6-905b-df91ecb637b6" providerId="ADAL" clId="{FC479417-0EF7-4F34-82E6-06C44FCC6486}" dt="2023-06-25T03:03:39.452" v="11481" actId="20577"/>
        <pc:sldMkLst>
          <pc:docMk/>
          <pc:sldMk cId="3037494197" sldId="295"/>
        </pc:sldMkLst>
        <pc:spChg chg="del">
          <ac:chgData name="鄭鈺均" userId="5266cb81-9561-4ed6-905b-df91ecb637b6" providerId="ADAL" clId="{FC479417-0EF7-4F34-82E6-06C44FCC6486}" dt="2023-06-24T07:33:58.369" v="10676" actId="478"/>
          <ac:spMkLst>
            <pc:docMk/>
            <pc:sldMk cId="3037494197" sldId="295"/>
            <ac:spMk id="2" creationId="{CC82E4F4-7A53-4917-AB26-F726CF446B7B}"/>
          </ac:spMkLst>
        </pc:spChg>
        <pc:spChg chg="mod">
          <ac:chgData name="鄭鈺均" userId="5266cb81-9561-4ed6-905b-df91ecb637b6" providerId="ADAL" clId="{FC479417-0EF7-4F34-82E6-06C44FCC6486}" dt="2023-06-24T07:28:22.808" v="10666" actId="14100"/>
          <ac:spMkLst>
            <pc:docMk/>
            <pc:sldMk cId="3037494197" sldId="295"/>
            <ac:spMk id="4" creationId="{00000000-0000-0000-0000-000000000000}"/>
          </ac:spMkLst>
        </pc:spChg>
        <pc:spChg chg="mod">
          <ac:chgData name="鄭鈺均" userId="5266cb81-9561-4ed6-905b-df91ecb637b6" providerId="ADAL" clId="{FC479417-0EF7-4F34-82E6-06C44FCC6486}" dt="2023-06-24T07:28:26.965" v="10667" actId="14100"/>
          <ac:spMkLst>
            <pc:docMk/>
            <pc:sldMk cId="3037494197" sldId="295"/>
            <ac:spMk id="6" creationId="{777AE80B-112C-4302-8804-AE361BD8EFE7}"/>
          </ac:spMkLst>
        </pc:spChg>
        <pc:spChg chg="mod">
          <ac:chgData name="鄭鈺均" userId="5266cb81-9561-4ed6-905b-df91ecb637b6" providerId="ADAL" clId="{FC479417-0EF7-4F34-82E6-06C44FCC6486}" dt="2023-06-25T03:03:39.452" v="11481" actId="20577"/>
          <ac:spMkLst>
            <pc:docMk/>
            <pc:sldMk cId="3037494197" sldId="295"/>
            <ac:spMk id="18" creationId="{B49D7840-F75E-459D-8F00-ED92FE5CA3F5}"/>
          </ac:spMkLst>
        </pc:spChg>
        <pc:spChg chg="del">
          <ac:chgData name="鄭鈺均" userId="5266cb81-9561-4ed6-905b-df91ecb637b6" providerId="ADAL" clId="{FC479417-0EF7-4F34-82E6-06C44FCC6486}" dt="2023-06-24T07:33:58.369" v="10676" actId="478"/>
          <ac:spMkLst>
            <pc:docMk/>
            <pc:sldMk cId="3037494197" sldId="295"/>
            <ac:spMk id="19" creationId="{947D85E9-1623-4B47-A63B-737042477F61}"/>
          </ac:spMkLst>
        </pc:spChg>
        <pc:spChg chg="del">
          <ac:chgData name="鄭鈺均" userId="5266cb81-9561-4ed6-905b-df91ecb637b6" providerId="ADAL" clId="{FC479417-0EF7-4F34-82E6-06C44FCC6486}" dt="2023-06-24T07:30:46.549" v="10669" actId="478"/>
          <ac:spMkLst>
            <pc:docMk/>
            <pc:sldMk cId="3037494197" sldId="295"/>
            <ac:spMk id="20" creationId="{B978D79C-F82B-46E4-A2CF-213D80267BBE}"/>
          </ac:spMkLst>
        </pc:spChg>
        <pc:spChg chg="del">
          <ac:chgData name="鄭鈺均" userId="5266cb81-9561-4ed6-905b-df91ecb637b6" providerId="ADAL" clId="{FC479417-0EF7-4F34-82E6-06C44FCC6486}" dt="2023-06-24T07:30:46.549" v="10669" actId="478"/>
          <ac:spMkLst>
            <pc:docMk/>
            <pc:sldMk cId="3037494197" sldId="295"/>
            <ac:spMk id="21" creationId="{13386C4D-D7E2-4DD2-8AB2-438F20FED6A6}"/>
          </ac:spMkLst>
        </pc:spChg>
        <pc:spChg chg="del">
          <ac:chgData name="鄭鈺均" userId="5266cb81-9561-4ed6-905b-df91ecb637b6" providerId="ADAL" clId="{FC479417-0EF7-4F34-82E6-06C44FCC6486}" dt="2023-06-24T07:30:46.549" v="10669" actId="478"/>
          <ac:spMkLst>
            <pc:docMk/>
            <pc:sldMk cId="3037494197" sldId="295"/>
            <ac:spMk id="24" creationId="{6DFB8959-384A-4536-960A-67CF22050713}"/>
          </ac:spMkLst>
        </pc:spChg>
        <pc:spChg chg="del">
          <ac:chgData name="鄭鈺均" userId="5266cb81-9561-4ed6-905b-df91ecb637b6" providerId="ADAL" clId="{FC479417-0EF7-4F34-82E6-06C44FCC6486}" dt="2023-06-24T07:30:46.549" v="10669" actId="478"/>
          <ac:spMkLst>
            <pc:docMk/>
            <pc:sldMk cId="3037494197" sldId="295"/>
            <ac:spMk id="25" creationId="{C3DEF662-DDAC-4CA8-96FF-6FBAD415F66F}"/>
          </ac:spMkLst>
        </pc:spChg>
        <pc:spChg chg="del">
          <ac:chgData name="鄭鈺均" userId="5266cb81-9561-4ed6-905b-df91ecb637b6" providerId="ADAL" clId="{FC479417-0EF7-4F34-82E6-06C44FCC6486}" dt="2023-06-24T07:30:46.549" v="10669" actId="478"/>
          <ac:spMkLst>
            <pc:docMk/>
            <pc:sldMk cId="3037494197" sldId="295"/>
            <ac:spMk id="26" creationId="{D42E29EE-2863-434B-9C8A-C07A72E9B78A}"/>
          </ac:spMkLst>
        </pc:spChg>
        <pc:spChg chg="del">
          <ac:chgData name="鄭鈺均" userId="5266cb81-9561-4ed6-905b-df91ecb637b6" providerId="ADAL" clId="{FC479417-0EF7-4F34-82E6-06C44FCC6486}" dt="2023-06-24T07:30:46.549" v="10669" actId="478"/>
          <ac:spMkLst>
            <pc:docMk/>
            <pc:sldMk cId="3037494197" sldId="295"/>
            <ac:spMk id="28" creationId="{D334D5A6-FDB6-4E35-B40F-E2EE8013F92F}"/>
          </ac:spMkLst>
        </pc:spChg>
        <pc:spChg chg="del">
          <ac:chgData name="鄭鈺均" userId="5266cb81-9561-4ed6-905b-df91ecb637b6" providerId="ADAL" clId="{FC479417-0EF7-4F34-82E6-06C44FCC6486}" dt="2023-06-24T07:33:58.369" v="10676" actId="478"/>
          <ac:spMkLst>
            <pc:docMk/>
            <pc:sldMk cId="3037494197" sldId="295"/>
            <ac:spMk id="29" creationId="{49808CD6-CE82-47F0-A0B6-E5BCD58D0763}"/>
          </ac:spMkLst>
        </pc:spChg>
        <pc:spChg chg="add mod">
          <ac:chgData name="鄭鈺均" userId="5266cb81-9561-4ed6-905b-df91ecb637b6" providerId="ADAL" clId="{FC479417-0EF7-4F34-82E6-06C44FCC6486}" dt="2023-06-24T07:40:23.334" v="10712" actId="1035"/>
          <ac:spMkLst>
            <pc:docMk/>
            <pc:sldMk cId="3037494197" sldId="295"/>
            <ac:spMk id="30" creationId="{81586AAC-F4A8-4422-9F34-C2BEB4447152}"/>
          </ac:spMkLst>
        </pc:spChg>
        <pc:spChg chg="add mod">
          <ac:chgData name="鄭鈺均" userId="5266cb81-9561-4ed6-905b-df91ecb637b6" providerId="ADAL" clId="{FC479417-0EF7-4F34-82E6-06C44FCC6486}" dt="2023-06-24T07:40:43.199" v="10716" actId="14100"/>
          <ac:spMkLst>
            <pc:docMk/>
            <pc:sldMk cId="3037494197" sldId="295"/>
            <ac:spMk id="32" creationId="{1DE9B67D-AC40-4415-BF90-A4887025C9D8}"/>
          </ac:spMkLst>
        </pc:spChg>
        <pc:spChg chg="add mod">
          <ac:chgData name="鄭鈺均" userId="5266cb81-9561-4ed6-905b-df91ecb637b6" providerId="ADAL" clId="{FC479417-0EF7-4F34-82E6-06C44FCC6486}" dt="2023-06-24T07:40:52.810" v="10718" actId="1076"/>
          <ac:spMkLst>
            <pc:docMk/>
            <pc:sldMk cId="3037494197" sldId="295"/>
            <ac:spMk id="33" creationId="{A6789D2D-68E9-45B3-8BBE-95C1EF94F3B7}"/>
          </ac:spMkLst>
        </pc:spChg>
        <pc:spChg chg="add mod ord">
          <ac:chgData name="鄭鈺均" userId="5266cb81-9561-4ed6-905b-df91ecb637b6" providerId="ADAL" clId="{FC479417-0EF7-4F34-82E6-06C44FCC6486}" dt="2023-06-24T07:44:19.206" v="10731" actId="1076"/>
          <ac:spMkLst>
            <pc:docMk/>
            <pc:sldMk cId="3037494197" sldId="295"/>
            <ac:spMk id="34" creationId="{E37AC664-3080-4B4E-9245-C3BDD0C55D6C}"/>
          </ac:spMkLst>
        </pc:spChg>
        <pc:spChg chg="add mod">
          <ac:chgData name="鄭鈺均" userId="5266cb81-9561-4ed6-905b-df91ecb637b6" providerId="ADAL" clId="{FC479417-0EF7-4F34-82E6-06C44FCC6486}" dt="2023-06-24T07:44:23.725" v="10733" actId="1076"/>
          <ac:spMkLst>
            <pc:docMk/>
            <pc:sldMk cId="3037494197" sldId="295"/>
            <ac:spMk id="35" creationId="{38B63B20-D12A-4D77-BD52-9087DF8EB5CC}"/>
          </ac:spMkLst>
        </pc:spChg>
        <pc:spChg chg="add mod">
          <ac:chgData name="鄭鈺均" userId="5266cb81-9561-4ed6-905b-df91ecb637b6" providerId="ADAL" clId="{FC479417-0EF7-4F34-82E6-06C44FCC6486}" dt="2023-06-24T07:45:54.145" v="10734"/>
          <ac:spMkLst>
            <pc:docMk/>
            <pc:sldMk cId="3037494197" sldId="295"/>
            <ac:spMk id="36" creationId="{0019875A-1249-42C1-A176-0B9C579C05D5}"/>
          </ac:spMkLst>
        </pc:spChg>
        <pc:spChg chg="add mod">
          <ac:chgData name="鄭鈺均" userId="5266cb81-9561-4ed6-905b-df91ecb637b6" providerId="ADAL" clId="{FC479417-0EF7-4F34-82E6-06C44FCC6486}" dt="2023-06-24T07:46:01.234" v="10736" actId="1076"/>
          <ac:spMkLst>
            <pc:docMk/>
            <pc:sldMk cId="3037494197" sldId="295"/>
            <ac:spMk id="37" creationId="{DC3C4244-BDBE-4ACF-9825-DE1BD7F0F92C}"/>
          </ac:spMkLst>
        </pc:spChg>
        <pc:spChg chg="add mod">
          <ac:chgData name="鄭鈺均" userId="5266cb81-9561-4ed6-905b-df91ecb637b6" providerId="ADAL" clId="{FC479417-0EF7-4F34-82E6-06C44FCC6486}" dt="2023-06-24T07:46:06.780" v="10739" actId="1035"/>
          <ac:spMkLst>
            <pc:docMk/>
            <pc:sldMk cId="3037494197" sldId="295"/>
            <ac:spMk id="38" creationId="{6E14B69B-426E-447B-958D-4929727C2192}"/>
          </ac:spMkLst>
        </pc:spChg>
        <pc:spChg chg="add mod">
          <ac:chgData name="鄭鈺均" userId="5266cb81-9561-4ed6-905b-df91ecb637b6" providerId="ADAL" clId="{FC479417-0EF7-4F34-82E6-06C44FCC6486}" dt="2023-06-24T07:46:12.674" v="10741" actId="1076"/>
          <ac:spMkLst>
            <pc:docMk/>
            <pc:sldMk cId="3037494197" sldId="295"/>
            <ac:spMk id="39" creationId="{67BE4FE0-3AE0-4E38-A22B-0EEAC3E6D243}"/>
          </ac:spMkLst>
        </pc:spChg>
        <pc:spChg chg="add mod">
          <ac:chgData name="鄭鈺均" userId="5266cb81-9561-4ed6-905b-df91ecb637b6" providerId="ADAL" clId="{FC479417-0EF7-4F34-82E6-06C44FCC6486}" dt="2023-06-24T07:46:20.018" v="10744" actId="1035"/>
          <ac:spMkLst>
            <pc:docMk/>
            <pc:sldMk cId="3037494197" sldId="295"/>
            <ac:spMk id="40" creationId="{25153238-B124-47A8-820F-6DB9FACD9DF3}"/>
          </ac:spMkLst>
        </pc:spChg>
        <pc:picChg chg="del">
          <ac:chgData name="鄭鈺均" userId="5266cb81-9561-4ed6-905b-df91ecb637b6" providerId="ADAL" clId="{FC479417-0EF7-4F34-82E6-06C44FCC6486}" dt="2023-06-24T07:33:58.369" v="10676" actId="478"/>
          <ac:picMkLst>
            <pc:docMk/>
            <pc:sldMk cId="3037494197" sldId="295"/>
            <ac:picMk id="5" creationId="{C15A7C68-27B9-42DE-A665-7DFE291BADAC}"/>
          </ac:picMkLst>
        </pc:picChg>
        <pc:picChg chg="add mod modCrop">
          <ac:chgData name="鄭鈺均" userId="5266cb81-9561-4ed6-905b-df91ecb637b6" providerId="ADAL" clId="{FC479417-0EF7-4F34-82E6-06C44FCC6486}" dt="2023-06-24T07:37:09.384" v="10701" actId="1035"/>
          <ac:picMkLst>
            <pc:docMk/>
            <pc:sldMk cId="3037494197" sldId="295"/>
            <ac:picMk id="7" creationId="{B828AA8F-E09F-4149-B89A-0CE8D3B14EFC}"/>
          </ac:picMkLst>
        </pc:picChg>
        <pc:picChg chg="del">
          <ac:chgData name="鄭鈺均" userId="5266cb81-9561-4ed6-905b-df91ecb637b6" providerId="ADAL" clId="{FC479417-0EF7-4F34-82E6-06C44FCC6486}" dt="2023-06-24T07:30:46.549" v="10669" actId="478"/>
          <ac:picMkLst>
            <pc:docMk/>
            <pc:sldMk cId="3037494197" sldId="295"/>
            <ac:picMk id="8" creationId="{847A9AF3-3AFF-48D0-9D66-458A7D13E95C}"/>
          </ac:picMkLst>
        </pc:picChg>
        <pc:picChg chg="add mod modCrop">
          <ac:chgData name="鄭鈺均" userId="5266cb81-9561-4ed6-905b-df91ecb637b6" providerId="ADAL" clId="{FC479417-0EF7-4F34-82E6-06C44FCC6486}" dt="2023-06-24T07:37:16.232" v="10705" actId="1035"/>
          <ac:picMkLst>
            <pc:docMk/>
            <pc:sldMk cId="3037494197" sldId="295"/>
            <ac:picMk id="10" creationId="{5C246728-DB15-48BD-8035-CD7084560A37}"/>
          </ac:picMkLst>
        </pc:picChg>
        <pc:picChg chg="add mod modCrop">
          <ac:chgData name="鄭鈺均" userId="5266cb81-9561-4ed6-905b-df91ecb637b6" providerId="ADAL" clId="{FC479417-0EF7-4F34-82E6-06C44FCC6486}" dt="2023-06-24T07:37:31.304" v="10708" actId="1035"/>
          <ac:picMkLst>
            <pc:docMk/>
            <pc:sldMk cId="3037494197" sldId="295"/>
            <ac:picMk id="12" creationId="{EEEC3211-7E32-432D-8E51-6C498173AC47}"/>
          </ac:picMkLst>
        </pc:picChg>
        <pc:picChg chg="add del mod modCrop">
          <ac:chgData name="鄭鈺均" userId="5266cb81-9561-4ed6-905b-df91ecb637b6" providerId="ADAL" clId="{FC479417-0EF7-4F34-82E6-06C44FCC6486}" dt="2023-06-24T07:42:26.422" v="10721" actId="478"/>
          <ac:picMkLst>
            <pc:docMk/>
            <pc:sldMk cId="3037494197" sldId="295"/>
            <ac:picMk id="14" creationId="{7270021A-2F6B-4334-9592-FA76F698B06F}"/>
          </ac:picMkLst>
        </pc:picChg>
        <pc:picChg chg="del">
          <ac:chgData name="鄭鈺均" userId="5266cb81-9561-4ed6-905b-df91ecb637b6" providerId="ADAL" clId="{FC479417-0EF7-4F34-82E6-06C44FCC6486}" dt="2023-06-24T07:30:46.549" v="10669" actId="478"/>
          <ac:picMkLst>
            <pc:docMk/>
            <pc:sldMk cId="3037494197" sldId="295"/>
            <ac:picMk id="15" creationId="{4F3ED1DD-07C6-4E8D-A1E1-7C8A7B364661}"/>
          </ac:picMkLst>
        </pc:picChg>
        <pc:picChg chg="del">
          <ac:chgData name="鄭鈺均" userId="5266cb81-9561-4ed6-905b-df91ecb637b6" providerId="ADAL" clId="{FC479417-0EF7-4F34-82E6-06C44FCC6486}" dt="2023-06-24T07:30:46.549" v="10669" actId="478"/>
          <ac:picMkLst>
            <pc:docMk/>
            <pc:sldMk cId="3037494197" sldId="295"/>
            <ac:picMk id="16" creationId="{94AE10D1-598A-4D36-8C00-BBF882C52546}"/>
          </ac:picMkLst>
        </pc:picChg>
        <pc:picChg chg="add mod modCrop">
          <ac:chgData name="鄭鈺均" userId="5266cb81-9561-4ed6-905b-df91ecb637b6" providerId="ADAL" clId="{FC479417-0EF7-4F34-82E6-06C44FCC6486}" dt="2023-06-24T07:44:05.356" v="10728" actId="14100"/>
          <ac:picMkLst>
            <pc:docMk/>
            <pc:sldMk cId="3037494197" sldId="295"/>
            <ac:picMk id="22" creationId="{1F6ACA89-C551-4176-9F68-84A49B0A8C8C}"/>
          </ac:picMkLst>
        </pc:picChg>
      </pc:sldChg>
      <pc:sldChg chg="addSp delSp modSp add mod">
        <pc:chgData name="鄭鈺均" userId="5266cb81-9561-4ed6-905b-df91ecb637b6" providerId="ADAL" clId="{FC479417-0EF7-4F34-82E6-06C44FCC6486}" dt="2023-06-25T03:04:21.994" v="11484" actId="20577"/>
        <pc:sldMkLst>
          <pc:docMk/>
          <pc:sldMk cId="1203178452" sldId="296"/>
        </pc:sldMkLst>
        <pc:spChg chg="mod">
          <ac:chgData name="鄭鈺均" userId="5266cb81-9561-4ed6-905b-df91ecb637b6" providerId="ADAL" clId="{FC479417-0EF7-4F34-82E6-06C44FCC6486}" dt="2023-06-24T07:51:09.508" v="10793" actId="14100"/>
          <ac:spMkLst>
            <pc:docMk/>
            <pc:sldMk cId="1203178452" sldId="296"/>
            <ac:spMk id="4" creationId="{00000000-0000-0000-0000-000000000000}"/>
          </ac:spMkLst>
        </pc:spChg>
        <pc:spChg chg="mod">
          <ac:chgData name="鄭鈺均" userId="5266cb81-9561-4ed6-905b-df91ecb637b6" providerId="ADAL" clId="{FC479417-0EF7-4F34-82E6-06C44FCC6486}" dt="2023-06-24T07:51:14.726" v="10794" actId="14100"/>
          <ac:spMkLst>
            <pc:docMk/>
            <pc:sldMk cId="1203178452" sldId="296"/>
            <ac:spMk id="6" creationId="{777AE80B-112C-4302-8804-AE361BD8EFE7}"/>
          </ac:spMkLst>
        </pc:spChg>
        <pc:spChg chg="mod">
          <ac:chgData name="鄭鈺均" userId="5266cb81-9561-4ed6-905b-df91ecb637b6" providerId="ADAL" clId="{FC479417-0EF7-4F34-82E6-06C44FCC6486}" dt="2023-06-25T03:04:21.994" v="11484" actId="20577"/>
          <ac:spMkLst>
            <pc:docMk/>
            <pc:sldMk cId="1203178452" sldId="296"/>
            <ac:spMk id="18" creationId="{B49D7840-F75E-459D-8F00-ED92FE5CA3F5}"/>
          </ac:spMkLst>
        </pc:spChg>
        <pc:spChg chg="add mod">
          <ac:chgData name="鄭鈺均" userId="5266cb81-9561-4ed6-905b-df91ecb637b6" providerId="ADAL" clId="{FC479417-0EF7-4F34-82E6-06C44FCC6486}" dt="2023-06-24T08:05:48.284" v="10868" actId="1076"/>
          <ac:spMkLst>
            <pc:docMk/>
            <pc:sldMk cId="1203178452" sldId="296"/>
            <ac:spMk id="29" creationId="{FB2BFA36-97D2-4211-B133-FD14A64D111E}"/>
          </ac:spMkLst>
        </pc:spChg>
        <pc:spChg chg="del">
          <ac:chgData name="鄭鈺均" userId="5266cb81-9561-4ed6-905b-df91ecb637b6" providerId="ADAL" clId="{FC479417-0EF7-4F34-82E6-06C44FCC6486}" dt="2023-06-24T07:53:35.731" v="10803" actId="478"/>
          <ac:spMkLst>
            <pc:docMk/>
            <pc:sldMk cId="1203178452" sldId="296"/>
            <ac:spMk id="30" creationId="{81586AAC-F4A8-4422-9F34-C2BEB4447152}"/>
          </ac:spMkLst>
        </pc:spChg>
        <pc:spChg chg="del">
          <ac:chgData name="鄭鈺均" userId="5266cb81-9561-4ed6-905b-df91ecb637b6" providerId="ADAL" clId="{FC479417-0EF7-4F34-82E6-06C44FCC6486}" dt="2023-06-24T07:51:22.999" v="10795" actId="478"/>
          <ac:spMkLst>
            <pc:docMk/>
            <pc:sldMk cId="1203178452" sldId="296"/>
            <ac:spMk id="32" creationId="{1DE9B67D-AC40-4415-BF90-A4887025C9D8}"/>
          </ac:spMkLst>
        </pc:spChg>
        <pc:spChg chg="del">
          <ac:chgData name="鄭鈺均" userId="5266cb81-9561-4ed6-905b-df91ecb637b6" providerId="ADAL" clId="{FC479417-0EF7-4F34-82E6-06C44FCC6486}" dt="2023-06-24T07:51:22.999" v="10795" actId="478"/>
          <ac:spMkLst>
            <pc:docMk/>
            <pc:sldMk cId="1203178452" sldId="296"/>
            <ac:spMk id="33" creationId="{A6789D2D-68E9-45B3-8BBE-95C1EF94F3B7}"/>
          </ac:spMkLst>
        </pc:spChg>
        <pc:spChg chg="del">
          <ac:chgData name="鄭鈺均" userId="5266cb81-9561-4ed6-905b-df91ecb637b6" providerId="ADAL" clId="{FC479417-0EF7-4F34-82E6-06C44FCC6486}" dt="2023-06-24T07:51:22.999" v="10795" actId="478"/>
          <ac:spMkLst>
            <pc:docMk/>
            <pc:sldMk cId="1203178452" sldId="296"/>
            <ac:spMk id="34" creationId="{E37AC664-3080-4B4E-9245-C3BDD0C55D6C}"/>
          </ac:spMkLst>
        </pc:spChg>
        <pc:spChg chg="del">
          <ac:chgData name="鄭鈺均" userId="5266cb81-9561-4ed6-905b-df91ecb637b6" providerId="ADAL" clId="{FC479417-0EF7-4F34-82E6-06C44FCC6486}" dt="2023-06-24T07:51:22.999" v="10795" actId="478"/>
          <ac:spMkLst>
            <pc:docMk/>
            <pc:sldMk cId="1203178452" sldId="296"/>
            <ac:spMk id="35" creationId="{38B63B20-D12A-4D77-BD52-9087DF8EB5CC}"/>
          </ac:spMkLst>
        </pc:spChg>
        <pc:spChg chg="del">
          <ac:chgData name="鄭鈺均" userId="5266cb81-9561-4ed6-905b-df91ecb637b6" providerId="ADAL" clId="{FC479417-0EF7-4F34-82E6-06C44FCC6486}" dt="2023-06-24T07:51:22.999" v="10795" actId="478"/>
          <ac:spMkLst>
            <pc:docMk/>
            <pc:sldMk cId="1203178452" sldId="296"/>
            <ac:spMk id="36" creationId="{0019875A-1249-42C1-A176-0B9C579C05D5}"/>
          </ac:spMkLst>
        </pc:spChg>
        <pc:spChg chg="del">
          <ac:chgData name="鄭鈺均" userId="5266cb81-9561-4ed6-905b-df91ecb637b6" providerId="ADAL" clId="{FC479417-0EF7-4F34-82E6-06C44FCC6486}" dt="2023-06-24T07:51:22.999" v="10795" actId="478"/>
          <ac:spMkLst>
            <pc:docMk/>
            <pc:sldMk cId="1203178452" sldId="296"/>
            <ac:spMk id="37" creationId="{DC3C4244-BDBE-4ACF-9825-DE1BD7F0F92C}"/>
          </ac:spMkLst>
        </pc:spChg>
        <pc:spChg chg="del">
          <ac:chgData name="鄭鈺均" userId="5266cb81-9561-4ed6-905b-df91ecb637b6" providerId="ADAL" clId="{FC479417-0EF7-4F34-82E6-06C44FCC6486}" dt="2023-06-24T07:51:22.999" v="10795" actId="478"/>
          <ac:spMkLst>
            <pc:docMk/>
            <pc:sldMk cId="1203178452" sldId="296"/>
            <ac:spMk id="38" creationId="{6E14B69B-426E-447B-958D-4929727C2192}"/>
          </ac:spMkLst>
        </pc:spChg>
        <pc:spChg chg="del">
          <ac:chgData name="鄭鈺均" userId="5266cb81-9561-4ed6-905b-df91ecb637b6" providerId="ADAL" clId="{FC479417-0EF7-4F34-82E6-06C44FCC6486}" dt="2023-06-24T07:51:22.999" v="10795" actId="478"/>
          <ac:spMkLst>
            <pc:docMk/>
            <pc:sldMk cId="1203178452" sldId="296"/>
            <ac:spMk id="39" creationId="{67BE4FE0-3AE0-4E38-A22B-0EEAC3E6D243}"/>
          </ac:spMkLst>
        </pc:spChg>
        <pc:spChg chg="del">
          <ac:chgData name="鄭鈺均" userId="5266cb81-9561-4ed6-905b-df91ecb637b6" providerId="ADAL" clId="{FC479417-0EF7-4F34-82E6-06C44FCC6486}" dt="2023-06-24T07:53:35.731" v="10803" actId="478"/>
          <ac:spMkLst>
            <pc:docMk/>
            <pc:sldMk cId="1203178452" sldId="296"/>
            <ac:spMk id="40" creationId="{25153238-B124-47A8-820F-6DB9FACD9DF3}"/>
          </ac:spMkLst>
        </pc:spChg>
        <pc:spChg chg="add mod">
          <ac:chgData name="鄭鈺均" userId="5266cb81-9561-4ed6-905b-df91ecb637b6" providerId="ADAL" clId="{FC479417-0EF7-4F34-82E6-06C44FCC6486}" dt="2023-06-24T08:05:54.452" v="10870" actId="1076"/>
          <ac:spMkLst>
            <pc:docMk/>
            <pc:sldMk cId="1203178452" sldId="296"/>
            <ac:spMk id="41" creationId="{3EC2F048-CEBD-4BE8-8A4D-9B0FDF89653B}"/>
          </ac:spMkLst>
        </pc:spChg>
        <pc:spChg chg="add mod">
          <ac:chgData name="鄭鈺均" userId="5266cb81-9561-4ed6-905b-df91ecb637b6" providerId="ADAL" clId="{FC479417-0EF7-4F34-82E6-06C44FCC6486}" dt="2023-06-24T08:06:03.792" v="10872" actId="1076"/>
          <ac:spMkLst>
            <pc:docMk/>
            <pc:sldMk cId="1203178452" sldId="296"/>
            <ac:spMk id="42" creationId="{C9F9DC56-0A1B-49EA-B6BD-89560D28DFDA}"/>
          </ac:spMkLst>
        </pc:spChg>
        <pc:spChg chg="add mod">
          <ac:chgData name="鄭鈺均" userId="5266cb81-9561-4ed6-905b-df91ecb637b6" providerId="ADAL" clId="{FC479417-0EF7-4F34-82E6-06C44FCC6486}" dt="2023-06-24T08:06:08.831" v="10874" actId="1076"/>
          <ac:spMkLst>
            <pc:docMk/>
            <pc:sldMk cId="1203178452" sldId="296"/>
            <ac:spMk id="43" creationId="{5BD02F4B-380E-401F-9FC3-89CA72C4CB08}"/>
          </ac:spMkLst>
        </pc:spChg>
        <pc:spChg chg="add mod">
          <ac:chgData name="鄭鈺均" userId="5266cb81-9561-4ed6-905b-df91ecb637b6" providerId="ADAL" clId="{FC479417-0EF7-4F34-82E6-06C44FCC6486}" dt="2023-06-24T08:06:14.521" v="10876" actId="1076"/>
          <ac:spMkLst>
            <pc:docMk/>
            <pc:sldMk cId="1203178452" sldId="296"/>
            <ac:spMk id="44" creationId="{AE2BBB46-267F-44D4-929A-5F1E54880670}"/>
          </ac:spMkLst>
        </pc:spChg>
        <pc:spChg chg="add mod">
          <ac:chgData name="鄭鈺均" userId="5266cb81-9561-4ed6-905b-df91ecb637b6" providerId="ADAL" clId="{FC479417-0EF7-4F34-82E6-06C44FCC6486}" dt="2023-06-24T08:06:27.725" v="10878" actId="1076"/>
          <ac:spMkLst>
            <pc:docMk/>
            <pc:sldMk cId="1203178452" sldId="296"/>
            <ac:spMk id="45" creationId="{6CF54480-8357-4918-95E7-2DE76F6558F2}"/>
          </ac:spMkLst>
        </pc:spChg>
        <pc:spChg chg="add mod">
          <ac:chgData name="鄭鈺均" userId="5266cb81-9561-4ed6-905b-df91ecb637b6" providerId="ADAL" clId="{FC479417-0EF7-4F34-82E6-06C44FCC6486}" dt="2023-06-24T08:06:31.969" v="10880" actId="1076"/>
          <ac:spMkLst>
            <pc:docMk/>
            <pc:sldMk cId="1203178452" sldId="296"/>
            <ac:spMk id="46" creationId="{3CF4E921-E98A-4010-B70F-02EB4C2F32C0}"/>
          </ac:spMkLst>
        </pc:spChg>
        <pc:spChg chg="add mod">
          <ac:chgData name="鄭鈺均" userId="5266cb81-9561-4ed6-905b-df91ecb637b6" providerId="ADAL" clId="{FC479417-0EF7-4F34-82E6-06C44FCC6486}" dt="2023-06-24T08:06:43.739" v="10882" actId="1076"/>
          <ac:spMkLst>
            <pc:docMk/>
            <pc:sldMk cId="1203178452" sldId="296"/>
            <ac:spMk id="47" creationId="{D3A589E4-731D-48DD-8C7E-3F8A17657CF3}"/>
          </ac:spMkLst>
        </pc:spChg>
        <pc:spChg chg="add mod">
          <ac:chgData name="鄭鈺均" userId="5266cb81-9561-4ed6-905b-df91ecb637b6" providerId="ADAL" clId="{FC479417-0EF7-4F34-82E6-06C44FCC6486}" dt="2023-06-24T08:06:52.435" v="10885" actId="1035"/>
          <ac:spMkLst>
            <pc:docMk/>
            <pc:sldMk cId="1203178452" sldId="296"/>
            <ac:spMk id="48" creationId="{165DBB31-EF5E-4875-8422-6597318310CE}"/>
          </ac:spMkLst>
        </pc:spChg>
        <pc:spChg chg="add mod">
          <ac:chgData name="鄭鈺均" userId="5266cb81-9561-4ed6-905b-df91ecb637b6" providerId="ADAL" clId="{FC479417-0EF7-4F34-82E6-06C44FCC6486}" dt="2023-06-24T08:07:00.289" v="10889" actId="1038"/>
          <ac:spMkLst>
            <pc:docMk/>
            <pc:sldMk cId="1203178452" sldId="296"/>
            <ac:spMk id="49" creationId="{09AA7DDB-C410-4C85-B109-2AC4ABF1AD8D}"/>
          </ac:spMkLst>
        </pc:spChg>
        <pc:picChg chg="add mod modCrop">
          <ac:chgData name="鄭鈺均" userId="5266cb81-9561-4ed6-905b-df91ecb637b6" providerId="ADAL" clId="{FC479417-0EF7-4F34-82E6-06C44FCC6486}" dt="2023-06-24T07:56:16.795" v="10863" actId="1035"/>
          <ac:picMkLst>
            <pc:docMk/>
            <pc:sldMk cId="1203178452" sldId="296"/>
            <ac:picMk id="3" creationId="{480793EA-19A9-40CE-994A-8243BA296685}"/>
          </ac:picMkLst>
        </pc:picChg>
        <pc:picChg chg="del">
          <ac:chgData name="鄭鈺均" userId="5266cb81-9561-4ed6-905b-df91ecb637b6" providerId="ADAL" clId="{FC479417-0EF7-4F34-82E6-06C44FCC6486}" dt="2023-06-24T07:53:35.731" v="10803" actId="478"/>
          <ac:picMkLst>
            <pc:docMk/>
            <pc:sldMk cId="1203178452" sldId="296"/>
            <ac:picMk id="7" creationId="{B828AA8F-E09F-4149-B89A-0CE8D3B14EFC}"/>
          </ac:picMkLst>
        </pc:picChg>
        <pc:picChg chg="add mod modCrop">
          <ac:chgData name="鄭鈺均" userId="5266cb81-9561-4ed6-905b-df91ecb637b6" providerId="ADAL" clId="{FC479417-0EF7-4F34-82E6-06C44FCC6486}" dt="2023-06-24T07:56:17.891" v="10864" actId="1035"/>
          <ac:picMkLst>
            <pc:docMk/>
            <pc:sldMk cId="1203178452" sldId="296"/>
            <ac:picMk id="8" creationId="{A6D824C4-F2EA-43A2-89E3-B2A00287C300}"/>
          </ac:picMkLst>
        </pc:picChg>
        <pc:picChg chg="del">
          <ac:chgData name="鄭鈺均" userId="5266cb81-9561-4ed6-905b-df91ecb637b6" providerId="ADAL" clId="{FC479417-0EF7-4F34-82E6-06C44FCC6486}" dt="2023-06-24T07:51:22.999" v="10795" actId="478"/>
          <ac:picMkLst>
            <pc:docMk/>
            <pc:sldMk cId="1203178452" sldId="296"/>
            <ac:picMk id="10" creationId="{5C246728-DB15-48BD-8035-CD7084560A37}"/>
          </ac:picMkLst>
        </pc:picChg>
        <pc:picChg chg="add mod modCrop">
          <ac:chgData name="鄭鈺均" userId="5266cb81-9561-4ed6-905b-df91ecb637b6" providerId="ADAL" clId="{FC479417-0EF7-4F34-82E6-06C44FCC6486}" dt="2023-06-24T07:56:19.010" v="10865" actId="1035"/>
          <ac:picMkLst>
            <pc:docMk/>
            <pc:sldMk cId="1203178452" sldId="296"/>
            <ac:picMk id="11" creationId="{88F567B1-F398-4F18-A56A-4621749EE7AE}"/>
          </ac:picMkLst>
        </pc:picChg>
        <pc:picChg chg="del">
          <ac:chgData name="鄭鈺均" userId="5266cb81-9561-4ed6-905b-df91ecb637b6" providerId="ADAL" clId="{FC479417-0EF7-4F34-82E6-06C44FCC6486}" dt="2023-06-24T07:51:22.999" v="10795" actId="478"/>
          <ac:picMkLst>
            <pc:docMk/>
            <pc:sldMk cId="1203178452" sldId="296"/>
            <ac:picMk id="12" creationId="{EEEC3211-7E32-432D-8E51-6C498173AC47}"/>
          </ac:picMkLst>
        </pc:picChg>
        <pc:picChg chg="add mod modCrop">
          <ac:chgData name="鄭鈺均" userId="5266cb81-9561-4ed6-905b-df91ecb637b6" providerId="ADAL" clId="{FC479417-0EF7-4F34-82E6-06C44FCC6486}" dt="2023-06-24T07:56:19.869" v="10866" actId="1035"/>
          <ac:picMkLst>
            <pc:docMk/>
            <pc:sldMk cId="1203178452" sldId="296"/>
            <ac:picMk id="14" creationId="{6EF47191-A2BE-47A8-B078-FA484B97CED7}"/>
          </ac:picMkLst>
        </pc:picChg>
        <pc:picChg chg="del">
          <ac:chgData name="鄭鈺均" userId="5266cb81-9561-4ed6-905b-df91ecb637b6" providerId="ADAL" clId="{FC479417-0EF7-4F34-82E6-06C44FCC6486}" dt="2023-06-24T07:51:22.999" v="10795" actId="478"/>
          <ac:picMkLst>
            <pc:docMk/>
            <pc:sldMk cId="1203178452" sldId="296"/>
            <ac:picMk id="22" creationId="{1F6ACA89-C551-4176-9F68-84A49B0A8C8C}"/>
          </ac:picMkLst>
        </pc:picChg>
      </pc:sldChg>
      <pc:sldChg chg="addSp delSp modSp add mod ord">
        <pc:chgData name="鄭鈺均" userId="5266cb81-9561-4ed6-905b-df91ecb637b6" providerId="ADAL" clId="{FC479417-0EF7-4F34-82E6-06C44FCC6486}" dt="2023-06-25T03:05:02.594" v="11491" actId="20577"/>
        <pc:sldMkLst>
          <pc:docMk/>
          <pc:sldMk cId="363314880" sldId="297"/>
        </pc:sldMkLst>
        <pc:spChg chg="del">
          <ac:chgData name="鄭鈺均" userId="5266cb81-9561-4ed6-905b-df91ecb637b6" providerId="ADAL" clId="{FC479417-0EF7-4F34-82E6-06C44FCC6486}" dt="2023-06-24T08:48:45.234" v="11103" actId="478"/>
          <ac:spMkLst>
            <pc:docMk/>
            <pc:sldMk cId="363314880" sldId="297"/>
            <ac:spMk id="2" creationId="{CC82E4F4-7A53-4917-AB26-F726CF446B7B}"/>
          </ac:spMkLst>
        </pc:spChg>
        <pc:spChg chg="mod">
          <ac:chgData name="鄭鈺均" userId="5266cb81-9561-4ed6-905b-df91ecb637b6" providerId="ADAL" clId="{FC479417-0EF7-4F34-82E6-06C44FCC6486}" dt="2023-06-24T09:08:56.122" v="11158" actId="1076"/>
          <ac:spMkLst>
            <pc:docMk/>
            <pc:sldMk cId="363314880" sldId="297"/>
            <ac:spMk id="4" creationId="{00000000-0000-0000-0000-000000000000}"/>
          </ac:spMkLst>
        </pc:spChg>
        <pc:spChg chg="mod">
          <ac:chgData name="鄭鈺均" userId="5266cb81-9561-4ed6-905b-df91ecb637b6" providerId="ADAL" clId="{FC479417-0EF7-4F34-82E6-06C44FCC6486}" dt="2023-06-24T09:08:56.122" v="11158" actId="1076"/>
          <ac:spMkLst>
            <pc:docMk/>
            <pc:sldMk cId="363314880" sldId="297"/>
            <ac:spMk id="6" creationId="{777AE80B-112C-4302-8804-AE361BD8EFE7}"/>
          </ac:spMkLst>
        </pc:spChg>
        <pc:spChg chg="mod">
          <ac:chgData name="鄭鈺均" userId="5266cb81-9561-4ed6-905b-df91ecb637b6" providerId="ADAL" clId="{FC479417-0EF7-4F34-82E6-06C44FCC6486}" dt="2023-06-25T03:05:02.594" v="11491" actId="20577"/>
          <ac:spMkLst>
            <pc:docMk/>
            <pc:sldMk cId="363314880" sldId="297"/>
            <ac:spMk id="16" creationId="{E06D1C30-5E89-4F40-8E32-396F38C61160}"/>
          </ac:spMkLst>
        </pc:spChg>
        <pc:spChg chg="del">
          <ac:chgData name="鄭鈺均" userId="5266cb81-9561-4ed6-905b-df91ecb637b6" providerId="ADAL" clId="{FC479417-0EF7-4F34-82E6-06C44FCC6486}" dt="2023-06-24T08:48:45.234" v="11103" actId="478"/>
          <ac:spMkLst>
            <pc:docMk/>
            <pc:sldMk cId="363314880" sldId="297"/>
            <ac:spMk id="17" creationId="{C2F17925-AB2E-464E-8B5C-FF69A729F13B}"/>
          </ac:spMkLst>
        </pc:spChg>
        <pc:spChg chg="del">
          <ac:chgData name="鄭鈺均" userId="5266cb81-9561-4ed6-905b-df91ecb637b6" providerId="ADAL" clId="{FC479417-0EF7-4F34-82E6-06C44FCC6486}" dt="2023-06-24T08:48:45.234" v="11103" actId="478"/>
          <ac:spMkLst>
            <pc:docMk/>
            <pc:sldMk cId="363314880" sldId="297"/>
            <ac:spMk id="18" creationId="{D9143B62-A933-4E36-B4F3-A73BCD08E1DA}"/>
          </ac:spMkLst>
        </pc:spChg>
        <pc:spChg chg="del">
          <ac:chgData name="鄭鈺均" userId="5266cb81-9561-4ed6-905b-df91ecb637b6" providerId="ADAL" clId="{FC479417-0EF7-4F34-82E6-06C44FCC6486}" dt="2023-06-24T08:48:59.508" v="11106" actId="478"/>
          <ac:spMkLst>
            <pc:docMk/>
            <pc:sldMk cId="363314880" sldId="297"/>
            <ac:spMk id="19" creationId="{D322A141-6C4F-43C8-886F-27BCE3F1575D}"/>
          </ac:spMkLst>
        </pc:spChg>
        <pc:spChg chg="del">
          <ac:chgData name="鄭鈺均" userId="5266cb81-9561-4ed6-905b-df91ecb637b6" providerId="ADAL" clId="{FC479417-0EF7-4F34-82E6-06C44FCC6486}" dt="2023-06-24T08:48:59.508" v="11106" actId="478"/>
          <ac:spMkLst>
            <pc:docMk/>
            <pc:sldMk cId="363314880" sldId="297"/>
            <ac:spMk id="20" creationId="{A58EF2D6-2504-49B2-B4D1-C7C55073986D}"/>
          </ac:spMkLst>
        </pc:spChg>
        <pc:spChg chg="del">
          <ac:chgData name="鄭鈺均" userId="5266cb81-9561-4ed6-905b-df91ecb637b6" providerId="ADAL" clId="{FC479417-0EF7-4F34-82E6-06C44FCC6486}" dt="2023-06-24T08:48:50.256" v="11104" actId="478"/>
          <ac:spMkLst>
            <pc:docMk/>
            <pc:sldMk cId="363314880" sldId="297"/>
            <ac:spMk id="21" creationId="{C42DA464-5578-4F1F-945B-5F007B1F9EAE}"/>
          </ac:spMkLst>
        </pc:spChg>
        <pc:spChg chg="del">
          <ac:chgData name="鄭鈺均" userId="5266cb81-9561-4ed6-905b-df91ecb637b6" providerId="ADAL" clId="{FC479417-0EF7-4F34-82E6-06C44FCC6486}" dt="2023-06-24T08:48:50.256" v="11104" actId="478"/>
          <ac:spMkLst>
            <pc:docMk/>
            <pc:sldMk cId="363314880" sldId="297"/>
            <ac:spMk id="22" creationId="{F9858C15-6E96-4BDD-8E8F-BD00A6CE5196}"/>
          </ac:spMkLst>
        </pc:spChg>
        <pc:spChg chg="del">
          <ac:chgData name="鄭鈺均" userId="5266cb81-9561-4ed6-905b-df91ecb637b6" providerId="ADAL" clId="{FC479417-0EF7-4F34-82E6-06C44FCC6486}" dt="2023-06-24T08:48:50.256" v="11104" actId="478"/>
          <ac:spMkLst>
            <pc:docMk/>
            <pc:sldMk cId="363314880" sldId="297"/>
            <ac:spMk id="23" creationId="{2232328F-6F1D-4896-A828-F4131DD8A2B2}"/>
          </ac:spMkLst>
        </pc:spChg>
        <pc:spChg chg="add mod">
          <ac:chgData name="鄭鈺均" userId="5266cb81-9561-4ed6-905b-df91ecb637b6" providerId="ADAL" clId="{FC479417-0EF7-4F34-82E6-06C44FCC6486}" dt="2023-06-24T09:15:15.814" v="11213" actId="14100"/>
          <ac:spMkLst>
            <pc:docMk/>
            <pc:sldMk cId="363314880" sldId="297"/>
            <ac:spMk id="24" creationId="{CE7726F4-9F63-4A3E-8FB7-0459437ADC27}"/>
          </ac:spMkLst>
        </pc:spChg>
        <pc:spChg chg="add mod">
          <ac:chgData name="鄭鈺均" userId="5266cb81-9561-4ed6-905b-df91ecb637b6" providerId="ADAL" clId="{FC479417-0EF7-4F34-82E6-06C44FCC6486}" dt="2023-06-24T09:15:22.152" v="11215" actId="1076"/>
          <ac:spMkLst>
            <pc:docMk/>
            <pc:sldMk cId="363314880" sldId="297"/>
            <ac:spMk id="25" creationId="{4201DA96-6083-4FC5-A1F9-B72CD5D054B2}"/>
          </ac:spMkLst>
        </pc:spChg>
        <pc:spChg chg="add mod">
          <ac:chgData name="鄭鈺均" userId="5266cb81-9561-4ed6-905b-df91ecb637b6" providerId="ADAL" clId="{FC479417-0EF7-4F34-82E6-06C44FCC6486}" dt="2023-06-24T09:15:36.182" v="11219" actId="14100"/>
          <ac:spMkLst>
            <pc:docMk/>
            <pc:sldMk cId="363314880" sldId="297"/>
            <ac:spMk id="26" creationId="{BE06B118-0B12-4AE5-84D7-1DCDFBBBE43D}"/>
          </ac:spMkLst>
        </pc:spChg>
        <pc:spChg chg="add mod">
          <ac:chgData name="鄭鈺均" userId="5266cb81-9561-4ed6-905b-df91ecb637b6" providerId="ADAL" clId="{FC479417-0EF7-4F34-82E6-06C44FCC6486}" dt="2023-06-24T09:15:47.323" v="11223" actId="1076"/>
          <ac:spMkLst>
            <pc:docMk/>
            <pc:sldMk cId="363314880" sldId="297"/>
            <ac:spMk id="28" creationId="{FDE86A7E-A412-449D-BD62-36038E5B451E}"/>
          </ac:spMkLst>
        </pc:spChg>
        <pc:spChg chg="add mod">
          <ac:chgData name="鄭鈺均" userId="5266cb81-9561-4ed6-905b-df91ecb637b6" providerId="ADAL" clId="{FC479417-0EF7-4F34-82E6-06C44FCC6486}" dt="2023-06-24T09:15:57.983" v="11226" actId="1076"/>
          <ac:spMkLst>
            <pc:docMk/>
            <pc:sldMk cId="363314880" sldId="297"/>
            <ac:spMk id="29" creationId="{812D800A-9D3A-44DD-8936-708A615DEE36}"/>
          </ac:spMkLst>
        </pc:spChg>
        <pc:spChg chg="add mod">
          <ac:chgData name="鄭鈺均" userId="5266cb81-9561-4ed6-905b-df91ecb637b6" providerId="ADAL" clId="{FC479417-0EF7-4F34-82E6-06C44FCC6486}" dt="2023-06-24T09:16:08.839" v="11230" actId="14100"/>
          <ac:spMkLst>
            <pc:docMk/>
            <pc:sldMk cId="363314880" sldId="297"/>
            <ac:spMk id="30" creationId="{5B09FC7E-EA90-44D5-89D3-FA5E26BC6B3E}"/>
          </ac:spMkLst>
        </pc:spChg>
        <pc:picChg chg="del">
          <ac:chgData name="鄭鈺均" userId="5266cb81-9561-4ed6-905b-df91ecb637b6" providerId="ADAL" clId="{FC479417-0EF7-4F34-82E6-06C44FCC6486}" dt="2023-06-24T08:48:50.256" v="11104" actId="478"/>
          <ac:picMkLst>
            <pc:docMk/>
            <pc:sldMk cId="363314880" sldId="297"/>
            <ac:picMk id="11" creationId="{156F799A-3F56-462E-9789-DFF973238B1A}"/>
          </ac:picMkLst>
        </pc:picChg>
        <pc:picChg chg="del">
          <ac:chgData name="鄭鈺均" userId="5266cb81-9561-4ed6-905b-df91ecb637b6" providerId="ADAL" clId="{FC479417-0EF7-4F34-82E6-06C44FCC6486}" dt="2023-06-24T08:48:59.508" v="11106" actId="478"/>
          <ac:picMkLst>
            <pc:docMk/>
            <pc:sldMk cId="363314880" sldId="297"/>
            <ac:picMk id="13" creationId="{4216588B-73F9-4511-8C66-724BC4D14110}"/>
          </ac:picMkLst>
        </pc:picChg>
      </pc:sldChg>
      <pc:sldChg chg="addSp modSp add mod modNotesTx">
        <pc:chgData name="鄭鈺均" userId="5266cb81-9561-4ed6-905b-df91ecb637b6" providerId="ADAL" clId="{FC479417-0EF7-4F34-82E6-06C44FCC6486}" dt="2023-06-25T03:07:41.373" v="11506" actId="20577"/>
        <pc:sldMkLst>
          <pc:docMk/>
          <pc:sldMk cId="4139473009" sldId="298"/>
        </pc:sldMkLst>
        <pc:spChg chg="mod">
          <ac:chgData name="鄭鈺均" userId="5266cb81-9561-4ed6-905b-df91ecb637b6" providerId="ADAL" clId="{FC479417-0EF7-4F34-82E6-06C44FCC6486}" dt="2023-06-24T09:09:04.370" v="11159" actId="1076"/>
          <ac:spMkLst>
            <pc:docMk/>
            <pc:sldMk cId="4139473009" sldId="298"/>
            <ac:spMk id="4" creationId="{00000000-0000-0000-0000-000000000000}"/>
          </ac:spMkLst>
        </pc:spChg>
        <pc:spChg chg="mod">
          <ac:chgData name="鄭鈺均" userId="5266cb81-9561-4ed6-905b-df91ecb637b6" providerId="ADAL" clId="{FC479417-0EF7-4F34-82E6-06C44FCC6486}" dt="2023-06-24T09:10:50.279" v="11186" actId="20577"/>
          <ac:spMkLst>
            <pc:docMk/>
            <pc:sldMk cId="4139473009" sldId="298"/>
            <ac:spMk id="6" creationId="{777AE80B-112C-4302-8804-AE361BD8EFE7}"/>
          </ac:spMkLst>
        </pc:spChg>
        <pc:spChg chg="add mod">
          <ac:chgData name="鄭鈺均" userId="5266cb81-9561-4ed6-905b-df91ecb637b6" providerId="ADAL" clId="{FC479417-0EF7-4F34-82E6-06C44FCC6486}" dt="2023-06-24T09:11:43.308" v="11197" actId="14100"/>
          <ac:spMkLst>
            <pc:docMk/>
            <pc:sldMk cId="4139473009" sldId="298"/>
            <ac:spMk id="7" creationId="{79640DD8-048D-48ED-A1B4-6456409920B2}"/>
          </ac:spMkLst>
        </pc:spChg>
        <pc:spChg chg="add mod">
          <ac:chgData name="鄭鈺均" userId="5266cb81-9561-4ed6-905b-df91ecb637b6" providerId="ADAL" clId="{FC479417-0EF7-4F34-82E6-06C44FCC6486}" dt="2023-06-24T09:11:52.137" v="11200" actId="14100"/>
          <ac:spMkLst>
            <pc:docMk/>
            <pc:sldMk cId="4139473009" sldId="298"/>
            <ac:spMk id="8" creationId="{30B63D1E-0D68-4919-AF4B-72E2FC4650ED}"/>
          </ac:spMkLst>
        </pc:spChg>
        <pc:spChg chg="add mod">
          <ac:chgData name="鄭鈺均" userId="5266cb81-9561-4ed6-905b-df91ecb637b6" providerId="ADAL" clId="{FC479417-0EF7-4F34-82E6-06C44FCC6486}" dt="2023-06-24T09:12:14.563" v="11204" actId="1038"/>
          <ac:spMkLst>
            <pc:docMk/>
            <pc:sldMk cId="4139473009" sldId="298"/>
            <ac:spMk id="9" creationId="{887C257D-1478-463F-B5F3-CA6239DFB892}"/>
          </ac:spMkLst>
        </pc:spChg>
        <pc:spChg chg="mod">
          <ac:chgData name="鄭鈺均" userId="5266cb81-9561-4ed6-905b-df91ecb637b6" providerId="ADAL" clId="{FC479417-0EF7-4F34-82E6-06C44FCC6486}" dt="2023-06-25T03:07:41.373" v="11506" actId="20577"/>
          <ac:spMkLst>
            <pc:docMk/>
            <pc:sldMk cId="4139473009" sldId="298"/>
            <ac:spMk id="16" creationId="{E06D1C30-5E89-4F40-8E32-396F38C61160}"/>
          </ac:spMkLst>
        </pc:spChg>
      </pc:sldChg>
      <pc:sldMasterChg chg="modSp mod modSldLayout">
        <pc:chgData name="鄭鈺均" userId="5266cb81-9561-4ed6-905b-df91ecb637b6" providerId="ADAL" clId="{FC479417-0EF7-4F34-82E6-06C44FCC6486}" dt="2023-06-22T06:00:15.635" v="275" actId="1076"/>
        <pc:sldMasterMkLst>
          <pc:docMk/>
          <pc:sldMasterMk cId="0" sldId="2147483648"/>
        </pc:sldMasterMkLst>
        <pc:spChg chg="mod">
          <ac:chgData name="鄭鈺均" userId="5266cb81-9561-4ed6-905b-df91ecb637b6" providerId="ADAL" clId="{FC479417-0EF7-4F34-82E6-06C44FCC6486}" dt="2023-06-22T05:59:47.163" v="274" actId="207"/>
          <ac:spMkLst>
            <pc:docMk/>
            <pc:sldMasterMk cId="0" sldId="2147483648"/>
            <ac:spMk id="6" creationId="{00000000-0000-0000-0000-000000000000}"/>
          </ac:spMkLst>
        </pc:spChg>
        <pc:sldLayoutChg chg="modSp mod">
          <pc:chgData name="鄭鈺均" userId="5266cb81-9561-4ed6-905b-df91ecb637b6" providerId="ADAL" clId="{FC479417-0EF7-4F34-82E6-06C44FCC6486}" dt="2023-06-22T06:00:15.635" v="275" actId="1076"/>
          <pc:sldLayoutMkLst>
            <pc:docMk/>
            <pc:sldMasterMk cId="0" sldId="2147483648"/>
            <pc:sldLayoutMk cId="0" sldId="2147483655"/>
          </pc:sldLayoutMkLst>
          <pc:spChg chg="mod">
            <ac:chgData name="鄭鈺均" userId="5266cb81-9561-4ed6-905b-df91ecb637b6" providerId="ADAL" clId="{FC479417-0EF7-4F34-82E6-06C44FCC6486}" dt="2023-06-22T06:00:15.635" v="275" actId="1076"/>
            <ac:spMkLst>
              <pc:docMk/>
              <pc:sldMasterMk cId="0" sldId="2147483648"/>
              <pc:sldLayoutMk cId="0" sldId="2147483655"/>
              <ac:spMk id="4" creationId="{00000000-0000-0000-0000-000000000000}"/>
            </ac:spMkLst>
          </pc:spChg>
        </pc:sldLayoutChg>
        <pc:sldLayoutChg chg="modSp mod">
          <pc:chgData name="鄭鈺均" userId="5266cb81-9561-4ed6-905b-df91ecb637b6" providerId="ADAL" clId="{FC479417-0EF7-4F34-82E6-06C44FCC6486}" dt="2023-06-22T05:58:41.639" v="271" actId="207"/>
          <pc:sldLayoutMkLst>
            <pc:docMk/>
            <pc:sldMasterMk cId="0" sldId="2147483648"/>
            <pc:sldLayoutMk cId="0" sldId="2147483659"/>
          </pc:sldLayoutMkLst>
          <pc:spChg chg="mod">
            <ac:chgData name="鄭鈺均" userId="5266cb81-9561-4ed6-905b-df91ecb637b6" providerId="ADAL" clId="{FC479417-0EF7-4F34-82E6-06C44FCC6486}" dt="2023-06-22T05:58:41.639" v="271" actId="207"/>
            <ac:spMkLst>
              <pc:docMk/>
              <pc:sldMasterMk cId="0" sldId="2147483648"/>
              <pc:sldLayoutMk cId="0" sldId="2147483659"/>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2038CD-71B7-46DF-B926-B631BE7A7B8E}" type="datetimeFigureOut">
              <a:rPr lang="zh-TW" altLang="en-US" smtClean="0"/>
              <a:t>2023/7/1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2FFBB-F710-40C7-8628-C1797627C1C6}" type="slidenum">
              <a:rPr lang="zh-TW" altLang="en-US" smtClean="0"/>
              <a:t>‹#›</a:t>
            </a:fld>
            <a:endParaRPr lang="zh-TW" altLang="en-US"/>
          </a:p>
        </p:txBody>
      </p:sp>
    </p:spTree>
    <p:extLst>
      <p:ext uri="{BB962C8B-B14F-4D97-AF65-F5344CB8AC3E}">
        <p14:creationId xmlns:p14="http://schemas.microsoft.com/office/powerpoint/2010/main" val="2297432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這夜就先簡單講解機器學習法以及辭典法。文獻探討的地方就帶過就好</a:t>
            </a:r>
            <a:endParaRPr lang="en-US" altLang="zh-TW" dirty="0"/>
          </a:p>
          <a:p>
            <a:r>
              <a:rPr lang="zh-TW" altLang="en-US" dirty="0"/>
              <a:t>少數意圖種子字，利用辭典去做意圖擴充</a:t>
            </a:r>
          </a:p>
        </p:txBody>
      </p:sp>
      <p:sp>
        <p:nvSpPr>
          <p:cNvPr id="4" name="投影片編號版面配置區 3"/>
          <p:cNvSpPr>
            <a:spLocks noGrp="1"/>
          </p:cNvSpPr>
          <p:nvPr>
            <p:ph type="sldNum" sz="quarter" idx="5"/>
          </p:nvPr>
        </p:nvSpPr>
        <p:spPr/>
        <p:txBody>
          <a:bodyPr/>
          <a:lstStyle/>
          <a:p>
            <a:fld id="{6452FFBB-F710-40C7-8628-C1797627C1C6}" type="slidenum">
              <a:rPr lang="zh-TW" altLang="en-US" smtClean="0"/>
              <a:t>4</a:t>
            </a:fld>
            <a:endParaRPr lang="zh-TW" altLang="en-US"/>
          </a:p>
        </p:txBody>
      </p:sp>
    </p:spTree>
    <p:extLst>
      <p:ext uri="{BB962C8B-B14F-4D97-AF65-F5344CB8AC3E}">
        <p14:creationId xmlns:p14="http://schemas.microsoft.com/office/powerpoint/2010/main" val="319077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辭典法，若文本與辭典字符合，便視為具有意圖</a:t>
            </a:r>
          </a:p>
        </p:txBody>
      </p:sp>
      <p:sp>
        <p:nvSpPr>
          <p:cNvPr id="4" name="投影片編號版面配置區 3"/>
          <p:cNvSpPr>
            <a:spLocks noGrp="1"/>
          </p:cNvSpPr>
          <p:nvPr>
            <p:ph type="sldNum" sz="quarter" idx="5"/>
          </p:nvPr>
        </p:nvSpPr>
        <p:spPr/>
        <p:txBody>
          <a:bodyPr/>
          <a:lstStyle/>
          <a:p>
            <a:fld id="{6452FFBB-F710-40C7-8628-C1797627C1C6}" type="slidenum">
              <a:rPr lang="zh-TW" altLang="en-US" smtClean="0"/>
              <a:t>7</a:t>
            </a:fld>
            <a:endParaRPr lang="zh-TW" altLang="en-US"/>
          </a:p>
        </p:txBody>
      </p:sp>
    </p:spTree>
    <p:extLst>
      <p:ext uri="{BB962C8B-B14F-4D97-AF65-F5344CB8AC3E}">
        <p14:creationId xmlns:p14="http://schemas.microsoft.com/office/powerpoint/2010/main" val="2309430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algn="l" rtl="0" eaLnBrk="1" fontAlgn="t" latinLnBrk="0" hangingPunct="1">
              <a:spcBef>
                <a:spcPts val="0"/>
              </a:spcBef>
              <a:spcAft>
                <a:spcPts val="0"/>
              </a:spcAft>
            </a:pPr>
            <a:r>
              <a:rPr lang="en-US" altLang="zh-TW" sz="1200" b="1" i="0" u="none" strike="noStrike" kern="1200" dirty="0">
                <a:solidFill>
                  <a:srgbClr val="FFFFFF"/>
                </a:solidFill>
                <a:effectLst/>
                <a:latin typeface="微軟正黑體" panose="020B0604030504040204" pitchFamily="34" charset="-120"/>
                <a:ea typeface="微軟正黑體" panose="020B0604030504040204" pitchFamily="34" charset="-120"/>
              </a:rPr>
              <a:t>IMDb Rating</a:t>
            </a:r>
            <a:r>
              <a:rPr lang="en-US" altLang="zh-TW" sz="1050" b="0" i="0" u="none" strike="noStrike" kern="1200" dirty="0">
                <a:solidFill>
                  <a:schemeClr val="tx1"/>
                </a:solidFill>
                <a:effectLst/>
                <a:latin typeface="Arial" panose="020B0604020202020204" pitchFamily="34" charset="0"/>
                <a:ea typeface="+mn-ea"/>
              </a:rPr>
              <a:t>-&gt;</a:t>
            </a:r>
            <a:r>
              <a:rPr lang="zh-TW" altLang="zh-TW" sz="1200" b="1" i="0" u="none" strike="noStrike" kern="1200" dirty="0">
                <a:solidFill>
                  <a:srgbClr val="FFFFFF"/>
                </a:solidFill>
                <a:effectLst/>
                <a:latin typeface="微軟正黑體" panose="020B0604030504040204" pitchFamily="34" charset="-120"/>
                <a:ea typeface="微軟正黑體" panose="020B0604030504040204" pitchFamily="34" charset="-120"/>
              </a:rPr>
              <a:t>使用者對電影的評分，取平均值</a:t>
            </a:r>
            <a:endParaRPr lang="zh-TW" altLang="zh-TW" sz="105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altLang="zh-TW" sz="1200" b="0" i="0" u="none" strike="noStrike" kern="1200" dirty="0" err="1">
                <a:solidFill>
                  <a:srgbClr val="000000"/>
                </a:solidFill>
                <a:effectLst/>
                <a:latin typeface="微軟正黑體" panose="020B0604030504040204" pitchFamily="34" charset="-120"/>
                <a:ea typeface="微軟正黑體" panose="020B0604030504040204" pitchFamily="34" charset="-120"/>
              </a:rPr>
              <a:t>Metascore</a:t>
            </a:r>
            <a:r>
              <a:rPr lang="en-US" altLang="zh-TW" sz="1050" b="0" i="0" u="none" strike="noStrike" kern="1200" dirty="0">
                <a:solidFill>
                  <a:schemeClr val="tx1"/>
                </a:solidFill>
                <a:effectLst/>
                <a:latin typeface="Arial" panose="020B0604020202020204" pitchFamily="34" charset="0"/>
                <a:ea typeface="+mn-ea"/>
              </a:rPr>
              <a:t>-&gt;</a:t>
            </a:r>
            <a:r>
              <a:rPr lang="zh-TW" altLang="zh-TW" sz="1200" b="0" i="0" u="none" strike="noStrike" kern="1200" dirty="0">
                <a:solidFill>
                  <a:srgbClr val="000000"/>
                </a:solidFill>
                <a:effectLst/>
                <a:latin typeface="微軟正黑體" panose="020B0604030504040204" pitchFamily="34" charset="-120"/>
                <a:ea typeface="微軟正黑體" panose="020B0604030504040204" pitchFamily="34" charset="-120"/>
              </a:rPr>
              <a:t>第三方網站提供的數值，總結多位評論家的觀點</a:t>
            </a:r>
            <a:endParaRPr lang="zh-TW" altLang="zh-TW" sz="1050" b="0" i="0" u="none" strike="noStrike" dirty="0">
              <a:effectLst/>
              <a:latin typeface="Arial" panose="020B0604020202020204" pitchFamily="34" charset="0"/>
            </a:endParaRPr>
          </a:p>
          <a:p>
            <a:pPr marL="0" algn="l" rtl="0" eaLnBrk="1" fontAlgn="t" latinLnBrk="0" hangingPunct="1">
              <a:spcBef>
                <a:spcPts val="0"/>
              </a:spcBef>
              <a:spcAft>
                <a:spcPts val="0"/>
              </a:spcAft>
            </a:pPr>
            <a:r>
              <a:rPr lang="zh-TW" altLang="zh-TW" sz="1200" b="0" i="0" u="none" strike="noStrike" kern="1200" dirty="0">
                <a:solidFill>
                  <a:srgbClr val="000000"/>
                </a:solidFill>
                <a:effectLst/>
                <a:latin typeface="微軟正黑體" panose="020B0604030504040204" pitchFamily="34" charset="-120"/>
                <a:ea typeface="微軟正黑體" panose="020B0604030504040204" pitchFamily="34" charset="-120"/>
              </a:rPr>
              <a:t>製作國家 </a:t>
            </a:r>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rPr>
              <a:t>(Countries of Origin)</a:t>
            </a:r>
            <a:r>
              <a:rPr lang="en-US" altLang="zh-TW" sz="1050" b="0" i="0" u="none" strike="noStrike" kern="1200" dirty="0">
                <a:solidFill>
                  <a:schemeClr val="tx1"/>
                </a:solidFill>
                <a:effectLst/>
                <a:latin typeface="Arial" panose="020B0604020202020204" pitchFamily="34" charset="0"/>
                <a:ea typeface="+mn-ea"/>
              </a:rPr>
              <a:t>-&gt;</a:t>
            </a:r>
            <a:r>
              <a:rPr lang="zh-TW" altLang="zh-TW" sz="1200" b="0" i="0" u="none" strike="noStrike" kern="1200" dirty="0">
                <a:solidFill>
                  <a:srgbClr val="000000"/>
                </a:solidFill>
                <a:effectLst/>
                <a:latin typeface="微軟正黑體" panose="020B0604030504040204" pitchFamily="34" charset="-120"/>
                <a:ea typeface="微軟正黑體" panose="020B0604030504040204" pitchFamily="34" charset="-120"/>
              </a:rPr>
              <a:t>電影的製作國家</a:t>
            </a:r>
            <a:endParaRPr lang="zh-TW" altLang="zh-TW" sz="1050" b="0" i="0" u="none" strike="noStrike" dirty="0">
              <a:effectLst/>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6452FFBB-F710-40C7-8628-C1797627C1C6}" type="slidenum">
              <a:rPr lang="zh-TW" altLang="en-US" smtClean="0"/>
              <a:t>11</a:t>
            </a:fld>
            <a:endParaRPr lang="zh-TW" altLang="en-US"/>
          </a:p>
        </p:txBody>
      </p:sp>
    </p:spTree>
    <p:extLst>
      <p:ext uri="{BB962C8B-B14F-4D97-AF65-F5344CB8AC3E}">
        <p14:creationId xmlns:p14="http://schemas.microsoft.com/office/powerpoint/2010/main" val="169538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0" dirty="0">
                <a:effectLst/>
                <a:latin typeface="Times New Roman" panose="02020603050405020304" pitchFamily="18" charset="0"/>
                <a:ea typeface="標楷體" panose="03000509000000000000" pitchFamily="65" charset="-120"/>
                <a:cs typeface="Times New Roman" panose="02020603050405020304" pitchFamily="18" charset="0"/>
              </a:rPr>
              <a:t>依此類推可以重複擴充無限次，考量到詞彙數量多寡，本研究只進行兩次的迭帶</a:t>
            </a:r>
            <a:endParaRPr lang="zh-TW" altLang="en-US" dirty="0"/>
          </a:p>
        </p:txBody>
      </p:sp>
      <p:sp>
        <p:nvSpPr>
          <p:cNvPr id="4" name="投影片編號版面配置區 3"/>
          <p:cNvSpPr>
            <a:spLocks noGrp="1"/>
          </p:cNvSpPr>
          <p:nvPr>
            <p:ph type="sldNum" sz="quarter" idx="5"/>
          </p:nvPr>
        </p:nvSpPr>
        <p:spPr/>
        <p:txBody>
          <a:bodyPr/>
          <a:lstStyle/>
          <a:p>
            <a:fld id="{6452FFBB-F710-40C7-8628-C1797627C1C6}" type="slidenum">
              <a:rPr lang="zh-TW" altLang="en-US" smtClean="0"/>
              <a:t>12</a:t>
            </a:fld>
            <a:endParaRPr lang="zh-TW" altLang="en-US"/>
          </a:p>
        </p:txBody>
      </p:sp>
    </p:spTree>
    <p:extLst>
      <p:ext uri="{BB962C8B-B14F-4D97-AF65-F5344CB8AC3E}">
        <p14:creationId xmlns:p14="http://schemas.microsoft.com/office/powerpoint/2010/main" val="25997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第一次的時候要先說為何會有兩個框框，</a:t>
            </a:r>
            <a:r>
              <a:rPr lang="en-US" altLang="zh-TW" dirty="0"/>
              <a:t>no intention</a:t>
            </a:r>
            <a:r>
              <a:rPr lang="zh-TW" altLang="en-US" dirty="0"/>
              <a:t>在</a:t>
            </a:r>
            <a:r>
              <a:rPr lang="en-US" altLang="zh-TW" dirty="0"/>
              <a:t>cc, </a:t>
            </a:r>
            <a:r>
              <a:rPr lang="en-US" altLang="zh-TW" dirty="0" err="1"/>
              <a:t>mae</a:t>
            </a:r>
            <a:r>
              <a:rPr lang="en-US" altLang="zh-TW" dirty="0"/>
              <a:t>, </a:t>
            </a:r>
            <a:r>
              <a:rPr lang="en-US" altLang="zh-TW" dirty="0" err="1"/>
              <a:t>rae</a:t>
            </a:r>
            <a:r>
              <a:rPr lang="zh-TW" altLang="en-US" dirty="0"/>
              <a:t>的值是最好的，</a:t>
            </a:r>
            <a:r>
              <a:rPr lang="en-US" altLang="zh-TW" dirty="0"/>
              <a:t>seed</a:t>
            </a:r>
            <a:r>
              <a:rPr lang="zh-TW" altLang="en-US" dirty="0"/>
              <a:t>則是</a:t>
            </a:r>
            <a:r>
              <a:rPr lang="en-US" altLang="zh-TW" dirty="0" err="1"/>
              <a:t>rmse</a:t>
            </a:r>
            <a:r>
              <a:rPr lang="en-US" altLang="zh-TW" dirty="0"/>
              <a:t>, </a:t>
            </a:r>
            <a:r>
              <a:rPr lang="en-US" altLang="zh-TW" dirty="0" err="1"/>
              <a:t>rrse</a:t>
            </a:r>
            <a:r>
              <a:rPr lang="zh-TW" altLang="en-US" dirty="0"/>
              <a:t>最好</a:t>
            </a:r>
          </a:p>
        </p:txBody>
      </p:sp>
      <p:sp>
        <p:nvSpPr>
          <p:cNvPr id="4" name="投影片編號版面配置區 3"/>
          <p:cNvSpPr>
            <a:spLocks noGrp="1"/>
          </p:cNvSpPr>
          <p:nvPr>
            <p:ph type="sldNum" sz="quarter" idx="5"/>
          </p:nvPr>
        </p:nvSpPr>
        <p:spPr/>
        <p:txBody>
          <a:bodyPr/>
          <a:lstStyle/>
          <a:p>
            <a:fld id="{6452FFBB-F710-40C7-8628-C1797627C1C6}" type="slidenum">
              <a:rPr lang="zh-TW" altLang="en-US" smtClean="0"/>
              <a:t>19</a:t>
            </a:fld>
            <a:endParaRPr lang="zh-TW" altLang="en-US"/>
          </a:p>
        </p:txBody>
      </p:sp>
    </p:spTree>
    <p:extLst>
      <p:ext uri="{BB962C8B-B14F-4D97-AF65-F5344CB8AC3E}">
        <p14:creationId xmlns:p14="http://schemas.microsoft.com/office/powerpoint/2010/main" val="601635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dirty="0">
                <a:latin typeface="微軟正黑體" panose="020B0604030504040204" pitchFamily="34" charset="-120"/>
                <a:ea typeface="微軟正黑體" panose="020B0604030504040204" pitchFamily="34" charset="-120"/>
              </a:rPr>
              <a:t>本研究使用了八個電影意圖種子字，這些種子字是從三篇參考論文中提取並進行過濾的。</a:t>
            </a:r>
            <a:endParaRPr lang="zh-TW" altLang="en-US" dirty="0"/>
          </a:p>
        </p:txBody>
      </p:sp>
      <p:sp>
        <p:nvSpPr>
          <p:cNvPr id="4" name="投影片編號版面配置區 3"/>
          <p:cNvSpPr>
            <a:spLocks noGrp="1"/>
          </p:cNvSpPr>
          <p:nvPr>
            <p:ph type="sldNum" sz="quarter" idx="5"/>
          </p:nvPr>
        </p:nvSpPr>
        <p:spPr/>
        <p:txBody>
          <a:bodyPr/>
          <a:lstStyle/>
          <a:p>
            <a:fld id="{6452FFBB-F710-40C7-8628-C1797627C1C6}" type="slidenum">
              <a:rPr lang="zh-TW" altLang="en-US" smtClean="0"/>
              <a:t>22</a:t>
            </a:fld>
            <a:endParaRPr lang="zh-TW" altLang="en-US"/>
          </a:p>
        </p:txBody>
      </p:sp>
    </p:spTree>
    <p:extLst>
      <p:ext uri="{BB962C8B-B14F-4D97-AF65-F5344CB8AC3E}">
        <p14:creationId xmlns:p14="http://schemas.microsoft.com/office/powerpoint/2010/main" val="35126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dirty="0">
                <a:latin typeface="微軟正黑體" panose="020B0604030504040204" pitchFamily="34" charset="-120"/>
                <a:ea typeface="微軟正黑體" panose="020B0604030504040204" pitchFamily="34" charset="-120"/>
              </a:rPr>
              <a:t>本研究使用了八個電影意圖種子字，這些種子字是從三篇參考論文中提取並進行過濾的。</a:t>
            </a:r>
            <a:endParaRPr lang="zh-TW" altLang="en-US" dirty="0"/>
          </a:p>
        </p:txBody>
      </p:sp>
      <p:sp>
        <p:nvSpPr>
          <p:cNvPr id="4" name="投影片編號版面配置區 3"/>
          <p:cNvSpPr>
            <a:spLocks noGrp="1"/>
          </p:cNvSpPr>
          <p:nvPr>
            <p:ph type="sldNum" sz="quarter" idx="5"/>
          </p:nvPr>
        </p:nvSpPr>
        <p:spPr/>
        <p:txBody>
          <a:bodyPr/>
          <a:lstStyle/>
          <a:p>
            <a:fld id="{6452FFBB-F710-40C7-8628-C1797627C1C6}" type="slidenum">
              <a:rPr lang="zh-TW" altLang="en-US" smtClean="0"/>
              <a:t>23</a:t>
            </a:fld>
            <a:endParaRPr lang="zh-TW" altLang="en-US"/>
          </a:p>
        </p:txBody>
      </p:sp>
    </p:spTree>
    <p:extLst>
      <p:ext uri="{BB962C8B-B14F-4D97-AF65-F5344CB8AC3E}">
        <p14:creationId xmlns:p14="http://schemas.microsoft.com/office/powerpoint/2010/main" val="238376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dirty="0">
                <a:latin typeface="微軟正黑體" panose="020B0604030504040204" pitchFamily="34" charset="-120"/>
                <a:ea typeface="微軟正黑體" panose="020B0604030504040204" pitchFamily="34" charset="-120"/>
              </a:rPr>
              <a:t>本研究使用了八個電影意圖種子字，這些種子字是從三篇參考論文中提取並進行過濾的。</a:t>
            </a:r>
            <a:endParaRPr lang="zh-TW" altLang="en-US" dirty="0"/>
          </a:p>
        </p:txBody>
      </p:sp>
      <p:sp>
        <p:nvSpPr>
          <p:cNvPr id="4" name="投影片編號版面配置區 3"/>
          <p:cNvSpPr>
            <a:spLocks noGrp="1"/>
          </p:cNvSpPr>
          <p:nvPr>
            <p:ph type="sldNum" sz="quarter" idx="5"/>
          </p:nvPr>
        </p:nvSpPr>
        <p:spPr/>
        <p:txBody>
          <a:bodyPr/>
          <a:lstStyle/>
          <a:p>
            <a:fld id="{6452FFBB-F710-40C7-8628-C1797627C1C6}" type="slidenum">
              <a:rPr lang="zh-TW" altLang="en-US" smtClean="0"/>
              <a:t>24</a:t>
            </a:fld>
            <a:endParaRPr lang="zh-TW" altLang="en-US"/>
          </a:p>
        </p:txBody>
      </p:sp>
    </p:spTree>
    <p:extLst>
      <p:ext uri="{BB962C8B-B14F-4D97-AF65-F5344CB8AC3E}">
        <p14:creationId xmlns:p14="http://schemas.microsoft.com/office/powerpoint/2010/main" val="2106531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ECECF1"/>
                </a:solidFill>
                <a:effectLst/>
                <a:latin typeface="Söhne"/>
              </a:rPr>
              <a:t>本研究判定</a:t>
            </a:r>
            <a:r>
              <a:rPr lang="en-US" altLang="zh-TW" b="0" i="0" dirty="0">
                <a:solidFill>
                  <a:srgbClr val="ECECF1"/>
                </a:solidFill>
                <a:effectLst/>
                <a:latin typeface="Söhne"/>
              </a:rPr>
              <a:t>Bigram</a:t>
            </a:r>
            <a:r>
              <a:rPr lang="zh-TW" altLang="en-US" b="0" i="0" dirty="0">
                <a:solidFill>
                  <a:srgbClr val="ECECF1"/>
                </a:solidFill>
                <a:effectLst/>
                <a:latin typeface="Söhne"/>
              </a:rPr>
              <a:t>條件必須是緊鄰的兩個詞，並且八個意圖種子字的部分只有</a:t>
            </a:r>
            <a:r>
              <a:rPr lang="en-US" altLang="zh-TW" b="0" i="0" dirty="0">
                <a:solidFill>
                  <a:srgbClr val="ECECF1"/>
                </a:solidFill>
                <a:effectLst/>
                <a:latin typeface="Söhne"/>
              </a:rPr>
              <a:t>Recommend</a:t>
            </a:r>
            <a:r>
              <a:rPr lang="zh-TW" altLang="en-US" b="0" i="0" dirty="0">
                <a:solidFill>
                  <a:srgbClr val="ECECF1"/>
                </a:solidFill>
                <a:effectLst/>
                <a:latin typeface="Söhne"/>
              </a:rPr>
              <a:t>為</a:t>
            </a:r>
            <a:r>
              <a:rPr lang="en-US" altLang="zh-TW" b="0" i="0" dirty="0">
                <a:solidFill>
                  <a:srgbClr val="ECECF1"/>
                </a:solidFill>
                <a:effectLst/>
                <a:latin typeface="Söhne"/>
              </a:rPr>
              <a:t>Unigram</a:t>
            </a:r>
            <a:r>
              <a:rPr lang="zh-TW" altLang="en-US" b="0" i="0" dirty="0">
                <a:solidFill>
                  <a:srgbClr val="ECECF1"/>
                </a:solidFill>
                <a:effectLst/>
                <a:latin typeface="Söhne"/>
              </a:rPr>
              <a:t>，在最後的模型結果以及附錄中發現，有些</a:t>
            </a:r>
            <a:r>
              <a:rPr lang="en-US" altLang="zh-TW" b="0" i="0" dirty="0">
                <a:solidFill>
                  <a:srgbClr val="ECECF1"/>
                </a:solidFill>
                <a:effectLst/>
                <a:latin typeface="Söhne"/>
              </a:rPr>
              <a:t>Unigram</a:t>
            </a:r>
            <a:r>
              <a:rPr lang="zh-TW" altLang="en-US" b="0" i="0" dirty="0">
                <a:solidFill>
                  <a:srgbClr val="ECECF1"/>
                </a:solidFill>
                <a:effectLst/>
                <a:latin typeface="Söhne"/>
              </a:rPr>
              <a:t>的模型即便只能針對</a:t>
            </a:r>
            <a:r>
              <a:rPr lang="en-US" altLang="zh-TW" b="0" i="0" dirty="0">
                <a:solidFill>
                  <a:srgbClr val="ECECF1"/>
                </a:solidFill>
                <a:effectLst/>
                <a:latin typeface="Söhne"/>
              </a:rPr>
              <a:t>Recommend</a:t>
            </a:r>
            <a:r>
              <a:rPr lang="zh-TW" altLang="en-US" b="0" i="0" dirty="0">
                <a:solidFill>
                  <a:srgbClr val="ECECF1"/>
                </a:solidFill>
                <a:effectLst/>
                <a:latin typeface="Söhne"/>
              </a:rPr>
              <a:t>進行擴充，但是結果卻很好。也因此建議可以提升</a:t>
            </a:r>
            <a:r>
              <a:rPr lang="en-US" altLang="zh-TW" b="0" i="0" dirty="0">
                <a:solidFill>
                  <a:srgbClr val="ECECF1"/>
                </a:solidFill>
                <a:effectLst/>
                <a:latin typeface="Söhne"/>
              </a:rPr>
              <a:t>Unigram</a:t>
            </a:r>
            <a:r>
              <a:rPr lang="zh-TW" altLang="en-US" b="0" i="0" dirty="0">
                <a:solidFill>
                  <a:srgbClr val="ECECF1"/>
                </a:solidFill>
                <a:effectLst/>
                <a:latin typeface="Söhne"/>
              </a:rPr>
              <a:t>作為意圖種子字的比例，並且放寬組成</a:t>
            </a:r>
            <a:r>
              <a:rPr lang="en-US" altLang="zh-TW" b="0" i="0" dirty="0">
                <a:solidFill>
                  <a:srgbClr val="ECECF1"/>
                </a:solidFill>
                <a:effectLst/>
                <a:latin typeface="Söhne"/>
              </a:rPr>
              <a:t>Bigram</a:t>
            </a:r>
            <a:r>
              <a:rPr lang="zh-TW" altLang="en-US" b="0" i="0" dirty="0">
                <a:solidFill>
                  <a:srgbClr val="ECECF1"/>
                </a:solidFill>
                <a:effectLst/>
                <a:latin typeface="Söhne"/>
              </a:rPr>
              <a:t>的條件，例如</a:t>
            </a:r>
            <a:r>
              <a:rPr lang="en-US" altLang="zh-TW" b="0" i="0" dirty="0">
                <a:solidFill>
                  <a:srgbClr val="ECECF1"/>
                </a:solidFill>
                <a:effectLst/>
                <a:latin typeface="Söhne"/>
              </a:rPr>
              <a:t>: "I will watch it again soon."</a:t>
            </a:r>
            <a:r>
              <a:rPr lang="zh-TW" altLang="en-US" b="0" i="0" dirty="0">
                <a:solidFill>
                  <a:srgbClr val="ECECF1"/>
                </a:solidFill>
                <a:effectLst/>
                <a:latin typeface="Söhne"/>
              </a:rPr>
              <a:t>，這句在原本的方法中並不會列為意圖字，但如果放寬</a:t>
            </a:r>
            <a:r>
              <a:rPr lang="en-US" altLang="zh-TW" b="0" i="0" dirty="0">
                <a:solidFill>
                  <a:srgbClr val="ECECF1"/>
                </a:solidFill>
                <a:effectLst/>
                <a:latin typeface="Söhne"/>
              </a:rPr>
              <a:t>Bigram</a:t>
            </a:r>
            <a:r>
              <a:rPr lang="zh-TW" altLang="en-US" b="0" i="0" dirty="0">
                <a:solidFill>
                  <a:srgbClr val="ECECF1"/>
                </a:solidFill>
                <a:effectLst/>
                <a:latin typeface="Söhne"/>
              </a:rPr>
              <a:t>的距離，就可以抓到</a:t>
            </a:r>
            <a:r>
              <a:rPr lang="en-US" altLang="zh-TW" b="0" i="0" dirty="0">
                <a:solidFill>
                  <a:srgbClr val="ECECF1"/>
                </a:solidFill>
                <a:effectLst/>
                <a:latin typeface="Söhne"/>
              </a:rPr>
              <a:t>"watch it again"</a:t>
            </a:r>
            <a:r>
              <a:rPr lang="zh-TW" altLang="en-US" b="0" i="0" dirty="0">
                <a:solidFill>
                  <a:srgbClr val="ECECF1"/>
                </a:solidFill>
                <a:effectLst/>
                <a:latin typeface="Söhne"/>
              </a:rPr>
              <a:t>意思也等於</a:t>
            </a:r>
            <a:r>
              <a:rPr lang="en-US" altLang="zh-TW" b="0" i="0" dirty="0">
                <a:solidFill>
                  <a:srgbClr val="ECECF1"/>
                </a:solidFill>
                <a:effectLst/>
                <a:latin typeface="Söhne"/>
              </a:rPr>
              <a:t>"watch again"</a:t>
            </a:r>
            <a:r>
              <a:rPr lang="zh-TW" altLang="en-US" b="0" i="0" dirty="0">
                <a:solidFill>
                  <a:srgbClr val="ECECF1"/>
                </a:solidFill>
                <a:effectLst/>
                <a:latin typeface="Söhne"/>
              </a:rPr>
              <a:t>。</a:t>
            </a:r>
            <a:endParaRPr lang="zh-TW" altLang="en-US" dirty="0"/>
          </a:p>
        </p:txBody>
      </p:sp>
      <p:sp>
        <p:nvSpPr>
          <p:cNvPr id="4" name="投影片編號版面配置區 3"/>
          <p:cNvSpPr>
            <a:spLocks noGrp="1"/>
          </p:cNvSpPr>
          <p:nvPr>
            <p:ph type="sldNum" sz="quarter" idx="5"/>
          </p:nvPr>
        </p:nvSpPr>
        <p:spPr/>
        <p:txBody>
          <a:bodyPr/>
          <a:lstStyle/>
          <a:p>
            <a:fld id="{6452FFBB-F710-40C7-8628-C1797627C1C6}" type="slidenum">
              <a:rPr lang="zh-TW" altLang="en-US" smtClean="0"/>
              <a:t>27</a:t>
            </a:fld>
            <a:endParaRPr lang="zh-TW" altLang="en-US"/>
          </a:p>
        </p:txBody>
      </p:sp>
    </p:spTree>
    <p:extLst>
      <p:ext uri="{BB962C8B-B14F-4D97-AF65-F5344CB8AC3E}">
        <p14:creationId xmlns:p14="http://schemas.microsoft.com/office/powerpoint/2010/main" val="185631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BBB02F-2BA0-4BCE-B28A-E96507A7D918}" type="datetime1">
              <a:rPr lang="en-US" altLang="zh-TW"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FB7279-7727-43F5-80C9-90FD50E33A37}" type="datetime1">
              <a:rPr lang="en-US" altLang="zh-TW"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183CA6-44CE-43E9-8B2F-4459D261945C}" type="datetime1">
              <a:rPr lang="en-US" altLang="zh-TW"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5849600" y="9639300"/>
            <a:ext cx="2133600" cy="365125"/>
          </a:xfrm>
        </p:spPr>
        <p:txBody>
          <a:bodyPr/>
          <a:lstStyle>
            <a:lvl1pPr>
              <a:defRPr sz="2800">
                <a:solidFill>
                  <a:schemeClr val="bg2">
                    <a:lumMod val="25000"/>
                  </a:schemeClr>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136BFB-A753-4038-A819-28C1A85B4FCF}" type="datetime1">
              <a:rPr lang="en-US" altLang="zh-TW"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63D611-BA87-4DC3-AD6F-B70AD4045B2C}" type="datetime1">
              <a:rPr lang="en-US" altLang="zh-TW"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8E8459-2846-4712-B90A-E01784E671F7}" type="datetime1">
              <a:rPr lang="en-US" altLang="zh-TW"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11E9C6-FE3C-41B4-8848-23C64A26CC80}" type="datetime1">
              <a:rPr lang="en-US" altLang="zh-TW" smtClean="0"/>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F0E062-12A9-4A46-A512-A38138DF9110}" type="datetime1">
              <a:rPr lang="en-US" altLang="zh-TW" smtClean="0"/>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D7AED-46DF-44F8-95EA-C26BE764BF8F}" type="datetime1">
              <a:rPr lang="en-US" altLang="zh-TW" smtClean="0"/>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925800" y="9563100"/>
            <a:ext cx="2133600"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C10B06-C1F9-46CA-88DB-11B8B4E8065C}" type="datetime1">
              <a:rPr lang="en-US" altLang="zh-TW"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4F77DE-D994-4E14-966F-00309168BD60}" type="datetime1">
              <a:rPr lang="en-US" altLang="zh-TW"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DE661A-D980-4108-935A-A56BD6B2A4A1}" type="datetime1">
              <a:rPr lang="en-US" altLang="zh-TW" smtClean="0"/>
              <a:t>7/1/2023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29754" y="5765190"/>
            <a:ext cx="2133600" cy="365125"/>
          </a:xfrm>
          <a:prstGeom prst="rect">
            <a:avLst/>
          </a:prstGeom>
        </p:spPr>
        <p:txBody>
          <a:bodyPr vert="horz" lIns="91440" tIns="45720" rIns="91440" bIns="45720" rtlCol="0" anchor="ctr"/>
          <a:lstStyle>
            <a:lvl1pPr algn="r">
              <a:defRPr sz="2800">
                <a:solidFill>
                  <a:schemeClr val="bg2">
                    <a:lumMod val="2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289065"/>
            <a:ext cx="16230600" cy="954083"/>
            <a:chOff x="0" y="0"/>
            <a:chExt cx="5317466" cy="312577"/>
          </a:xfrm>
        </p:grpSpPr>
        <p:sp>
          <p:nvSpPr>
            <p:cNvPr id="3" name="Freeform 3"/>
            <p:cNvSpPr/>
            <p:nvPr/>
          </p:nvSpPr>
          <p:spPr>
            <a:xfrm>
              <a:off x="0" y="0"/>
              <a:ext cx="5317466" cy="312577"/>
            </a:xfrm>
            <a:custGeom>
              <a:avLst/>
              <a:gdLst/>
              <a:ahLst/>
              <a:cxnLst/>
              <a:rect l="l" t="t" r="r" b="b"/>
              <a:pathLst>
                <a:path w="5317466" h="312577">
                  <a:moveTo>
                    <a:pt x="23850" y="0"/>
                  </a:moveTo>
                  <a:lnTo>
                    <a:pt x="5293616" y="0"/>
                  </a:lnTo>
                  <a:cubicBezTo>
                    <a:pt x="5299942" y="0"/>
                    <a:pt x="5306008" y="2513"/>
                    <a:pt x="5310481" y="6985"/>
                  </a:cubicBezTo>
                  <a:cubicBezTo>
                    <a:pt x="5314953" y="11458"/>
                    <a:pt x="5317466" y="17524"/>
                    <a:pt x="5317466" y="23850"/>
                  </a:cubicBezTo>
                  <a:lnTo>
                    <a:pt x="5317466" y="288727"/>
                  </a:lnTo>
                  <a:cubicBezTo>
                    <a:pt x="5317466" y="295052"/>
                    <a:pt x="5314953" y="301118"/>
                    <a:pt x="5310481" y="305591"/>
                  </a:cubicBezTo>
                  <a:cubicBezTo>
                    <a:pt x="5306008" y="310064"/>
                    <a:pt x="5299942" y="312577"/>
                    <a:pt x="5293616" y="312577"/>
                  </a:cubicBezTo>
                  <a:lnTo>
                    <a:pt x="23850" y="312577"/>
                  </a:lnTo>
                  <a:cubicBezTo>
                    <a:pt x="17524" y="312577"/>
                    <a:pt x="11458" y="310064"/>
                    <a:pt x="6985" y="305591"/>
                  </a:cubicBezTo>
                  <a:cubicBezTo>
                    <a:pt x="2513" y="301118"/>
                    <a:pt x="0" y="295052"/>
                    <a:pt x="0" y="288727"/>
                  </a:cubicBezTo>
                  <a:lnTo>
                    <a:pt x="0" y="23850"/>
                  </a:lnTo>
                  <a:cubicBezTo>
                    <a:pt x="0" y="17524"/>
                    <a:pt x="2513" y="11458"/>
                    <a:pt x="6985" y="6985"/>
                  </a:cubicBezTo>
                  <a:cubicBezTo>
                    <a:pt x="11458" y="2513"/>
                    <a:pt x="17524" y="0"/>
                    <a:pt x="23850" y="0"/>
                  </a:cubicBezTo>
                  <a:close/>
                </a:path>
              </a:pathLst>
            </a:custGeom>
            <a:solidFill>
              <a:srgbClr val="D0C9C0"/>
            </a:solidFill>
            <a:ln w="57150">
              <a:solidFill>
                <a:srgbClr val="1C1C1C"/>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3600" b="1"/>
            </a:p>
          </p:txBody>
        </p:sp>
      </p:grpSp>
      <p:sp>
        <p:nvSpPr>
          <p:cNvPr id="5" name="AutoShape 5"/>
          <p:cNvSpPr/>
          <p:nvPr/>
        </p:nvSpPr>
        <p:spPr>
          <a:xfrm rot="5400000">
            <a:off x="11688467" y="8762498"/>
            <a:ext cx="549866" cy="0"/>
          </a:xfrm>
          <a:prstGeom prst="line">
            <a:avLst/>
          </a:prstGeom>
          <a:ln w="57150" cap="flat">
            <a:solidFill>
              <a:srgbClr val="1C1C1C"/>
            </a:solidFill>
            <a:prstDash val="solid"/>
            <a:headEnd type="none" w="sm" len="sm"/>
            <a:tailEnd type="none" w="sm" len="sm"/>
          </a:ln>
        </p:spPr>
      </p:sp>
      <p:sp>
        <p:nvSpPr>
          <p:cNvPr id="23" name="文字方塊 22">
            <a:extLst>
              <a:ext uri="{FF2B5EF4-FFF2-40B4-BE49-F238E27FC236}">
                <a16:creationId xmlns:a16="http://schemas.microsoft.com/office/drawing/2014/main" id="{6AEE1C9C-04F4-49D7-973D-B2D09E10E292}"/>
              </a:ext>
            </a:extLst>
          </p:cNvPr>
          <p:cNvSpPr txBox="1"/>
          <p:nvPr/>
        </p:nvSpPr>
        <p:spPr>
          <a:xfrm>
            <a:off x="1499099" y="2221503"/>
            <a:ext cx="15289802" cy="5323252"/>
          </a:xfrm>
          <a:prstGeom prst="rect">
            <a:avLst/>
          </a:prstGeom>
          <a:noFill/>
        </p:spPr>
        <p:txBody>
          <a:bodyPr wrap="square" rtlCol="0">
            <a:spAutoFit/>
          </a:bodyPr>
          <a:lstStyle/>
          <a:p>
            <a:pPr algn="ctr">
              <a:lnSpc>
                <a:spcPct val="150000"/>
              </a:lnSpc>
            </a:pPr>
            <a:r>
              <a:rPr lang="zh-TW" altLang="en-US" sz="7200" b="1" dirty="0">
                <a:solidFill>
                  <a:srgbClr val="1C1C1C"/>
                </a:solidFill>
                <a:latin typeface="微軟正黑體" panose="020B0604030504040204" pitchFamily="34" charset="-120"/>
                <a:ea typeface="微軟正黑體" panose="020B0604030504040204" pitchFamily="34" charset="-120"/>
              </a:rPr>
              <a:t>基於辭典的意圖探勘方法</a:t>
            </a:r>
            <a:endParaRPr lang="en-US" altLang="zh-TW" sz="7200" b="1" dirty="0">
              <a:solidFill>
                <a:srgbClr val="1C1C1C"/>
              </a:solidFill>
              <a:latin typeface="微軟正黑體" panose="020B0604030504040204" pitchFamily="34" charset="-120"/>
              <a:ea typeface="微軟正黑體" panose="020B0604030504040204" pitchFamily="34" charset="-120"/>
            </a:endParaRPr>
          </a:p>
          <a:p>
            <a:pPr algn="ctr">
              <a:lnSpc>
                <a:spcPct val="150000"/>
              </a:lnSpc>
            </a:pPr>
            <a:r>
              <a:rPr lang="zh-TW" altLang="en-US" sz="7200" b="1" dirty="0">
                <a:solidFill>
                  <a:srgbClr val="1C1C1C"/>
                </a:solidFill>
                <a:latin typeface="微軟正黑體" panose="020B0604030504040204" pitchFamily="34" charset="-120"/>
                <a:ea typeface="微軟正黑體" panose="020B0604030504040204" pitchFamily="34" charset="-120"/>
              </a:rPr>
              <a:t>及其在電影票房預測的應用</a:t>
            </a:r>
            <a:endParaRPr lang="en-US" altLang="zh-TW" sz="7200" b="1" dirty="0">
              <a:solidFill>
                <a:srgbClr val="1C1C1C"/>
              </a:solidFill>
              <a:latin typeface="微軟正黑體" panose="020B0604030504040204" pitchFamily="34" charset="-120"/>
              <a:ea typeface="微軟正黑體" panose="020B0604030504040204" pitchFamily="34" charset="-120"/>
            </a:endParaRPr>
          </a:p>
          <a:p>
            <a:pPr algn="ctr">
              <a:lnSpc>
                <a:spcPct val="150000"/>
              </a:lnSpc>
            </a:pPr>
            <a:r>
              <a:rPr lang="en-US" altLang="zh-TW" sz="4400" b="1" dirty="0">
                <a:solidFill>
                  <a:srgbClr val="1C1C1C"/>
                </a:solidFill>
                <a:latin typeface="微軟正黑體" panose="020B0604030504040204" pitchFamily="34" charset="-120"/>
                <a:ea typeface="微軟正黑體" panose="020B0604030504040204" pitchFamily="34" charset="-120"/>
              </a:rPr>
              <a:t>A lexicon-based approach for intention mining and its application in movie box office prediction</a:t>
            </a:r>
            <a:endParaRPr lang="zh-TW" altLang="en-US" sz="4400" b="1" dirty="0">
              <a:solidFill>
                <a:srgbClr val="1C1C1C"/>
              </a:solidFill>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F188DD04-6868-41B4-B555-1119EB40EA4C}"/>
              </a:ext>
            </a:extLst>
          </p:cNvPr>
          <p:cNvSpPr txBox="1"/>
          <p:nvPr/>
        </p:nvSpPr>
        <p:spPr>
          <a:xfrm>
            <a:off x="7241506" y="8444754"/>
            <a:ext cx="4008178" cy="646331"/>
          </a:xfrm>
          <a:prstGeom prst="rect">
            <a:avLst/>
          </a:prstGeom>
          <a:noFill/>
        </p:spPr>
        <p:txBody>
          <a:bodyPr wrap="square" rtlCol="0">
            <a:spAutoFit/>
          </a:bodyPr>
          <a:lstStyle/>
          <a:p>
            <a:r>
              <a:rPr lang="zh-TW" altLang="en-US" sz="3600" b="1" dirty="0">
                <a:solidFill>
                  <a:srgbClr val="1C1C1C"/>
                </a:solidFill>
                <a:latin typeface="微軟正黑體" panose="020B0604030504040204" pitchFamily="34" charset="-120"/>
                <a:ea typeface="微軟正黑體" panose="020B0604030504040204" pitchFamily="34" charset="-120"/>
              </a:rPr>
              <a:t>研究生 </a:t>
            </a:r>
            <a:r>
              <a:rPr lang="en-US" altLang="zh-TW" sz="3600" b="1" dirty="0">
                <a:solidFill>
                  <a:srgbClr val="1C1C1C"/>
                </a:solidFill>
                <a:latin typeface="微軟正黑體" panose="020B0604030504040204" pitchFamily="34" charset="-120"/>
                <a:ea typeface="微軟正黑體" panose="020B0604030504040204" pitchFamily="34" charset="-120"/>
              </a:rPr>
              <a:t>:</a:t>
            </a:r>
            <a:r>
              <a:rPr lang="zh-TW" altLang="en-US" sz="3600" b="1" dirty="0">
                <a:solidFill>
                  <a:srgbClr val="1C1C1C"/>
                </a:solidFill>
                <a:latin typeface="微軟正黑體" panose="020B0604030504040204" pitchFamily="34" charset="-120"/>
                <a:ea typeface="微軟正黑體" panose="020B0604030504040204" pitchFamily="34" charset="-120"/>
              </a:rPr>
              <a:t> 鄭鈺均</a:t>
            </a:r>
            <a:r>
              <a:rPr lang="en-US" altLang="zh-TW" sz="3600" b="1" dirty="0">
                <a:solidFill>
                  <a:srgbClr val="1C1C1C"/>
                </a:solidFill>
                <a:latin typeface="微軟正黑體" panose="020B0604030504040204" pitchFamily="34" charset="-120"/>
                <a:ea typeface="微軟正黑體" panose="020B0604030504040204" pitchFamily="34" charset="-120"/>
              </a:rPr>
              <a:t> </a:t>
            </a:r>
          </a:p>
        </p:txBody>
      </p:sp>
      <p:sp>
        <p:nvSpPr>
          <p:cNvPr id="25" name="文字方塊 24">
            <a:extLst>
              <a:ext uri="{FF2B5EF4-FFF2-40B4-BE49-F238E27FC236}">
                <a16:creationId xmlns:a16="http://schemas.microsoft.com/office/drawing/2014/main" id="{2A378F61-0D94-46E0-B0A7-530265AB1CC5}"/>
              </a:ext>
            </a:extLst>
          </p:cNvPr>
          <p:cNvSpPr txBox="1"/>
          <p:nvPr/>
        </p:nvSpPr>
        <p:spPr>
          <a:xfrm>
            <a:off x="12749314" y="8444754"/>
            <a:ext cx="4218032" cy="646331"/>
          </a:xfrm>
          <a:prstGeom prst="rect">
            <a:avLst/>
          </a:prstGeom>
          <a:noFill/>
        </p:spPr>
        <p:txBody>
          <a:bodyPr wrap="square" rtlCol="0">
            <a:spAutoFit/>
          </a:bodyPr>
          <a:lstStyle/>
          <a:p>
            <a:r>
              <a:rPr lang="zh-TW" altLang="en-US" sz="3600" b="1" dirty="0">
                <a:solidFill>
                  <a:srgbClr val="1C1C1C"/>
                </a:solidFill>
                <a:latin typeface="微軟正黑體" panose="020B0604030504040204" pitchFamily="34" charset="-120"/>
                <a:ea typeface="微軟正黑體" panose="020B0604030504040204" pitchFamily="34" charset="-120"/>
              </a:rPr>
              <a:t>指導教授 </a:t>
            </a:r>
            <a:r>
              <a:rPr lang="en-US" altLang="zh-TW" sz="3600" b="1" dirty="0">
                <a:solidFill>
                  <a:srgbClr val="1C1C1C"/>
                </a:solidFill>
                <a:latin typeface="微軟正黑體" panose="020B0604030504040204" pitchFamily="34" charset="-120"/>
                <a:ea typeface="微軟正黑體" panose="020B0604030504040204" pitchFamily="34" charset="-120"/>
              </a:rPr>
              <a:t>:</a:t>
            </a:r>
            <a:r>
              <a:rPr lang="zh-TW" altLang="en-US" sz="3600" b="1" dirty="0">
                <a:solidFill>
                  <a:srgbClr val="1C1C1C"/>
                </a:solidFill>
                <a:latin typeface="微軟正黑體" panose="020B0604030504040204" pitchFamily="34" charset="-120"/>
                <a:ea typeface="微軟正黑體" panose="020B0604030504040204" pitchFamily="34" charset="-120"/>
              </a:rPr>
              <a:t> 楊錦生</a:t>
            </a:r>
            <a:endParaRPr lang="en-US" altLang="zh-TW" sz="3600" b="1" dirty="0">
              <a:solidFill>
                <a:srgbClr val="1C1C1C"/>
              </a:solidFill>
              <a:latin typeface="微軟正黑體" panose="020B0604030504040204" pitchFamily="34" charset="-120"/>
              <a:ea typeface="微軟正黑體" panose="020B0604030504040204" pitchFamily="34" charset="-120"/>
            </a:endParaRPr>
          </a:p>
        </p:txBody>
      </p:sp>
      <p:sp>
        <p:nvSpPr>
          <p:cNvPr id="26" name="文字方塊 25">
            <a:extLst>
              <a:ext uri="{FF2B5EF4-FFF2-40B4-BE49-F238E27FC236}">
                <a16:creationId xmlns:a16="http://schemas.microsoft.com/office/drawing/2014/main" id="{65E75FD5-6B64-49AA-8408-862F36000537}"/>
              </a:ext>
            </a:extLst>
          </p:cNvPr>
          <p:cNvSpPr txBox="1"/>
          <p:nvPr/>
        </p:nvSpPr>
        <p:spPr>
          <a:xfrm>
            <a:off x="2187272" y="8420550"/>
            <a:ext cx="2811722" cy="646331"/>
          </a:xfrm>
          <a:prstGeom prst="rect">
            <a:avLst/>
          </a:prstGeom>
          <a:noFill/>
        </p:spPr>
        <p:txBody>
          <a:bodyPr wrap="square" rtlCol="0">
            <a:spAutoFit/>
          </a:bodyPr>
          <a:lstStyle/>
          <a:p>
            <a:r>
              <a:rPr lang="en-US" altLang="zh-TW" sz="3600" b="1" dirty="0">
                <a:solidFill>
                  <a:srgbClr val="1C1C1C"/>
                </a:solidFill>
                <a:latin typeface="+mj-lt"/>
                <a:ea typeface="微軟正黑體" panose="020B0604030504040204" pitchFamily="34" charset="-120"/>
                <a:cs typeface="Times New Roman" panose="02020603050405020304" pitchFamily="18" charset="0"/>
              </a:rPr>
              <a:t>2023/07/05</a:t>
            </a:r>
            <a:endParaRPr lang="zh-TW" altLang="en-US" sz="3600" b="1" dirty="0">
              <a:latin typeface="+mj-lt"/>
              <a:cs typeface="Times New Roman" panose="02020603050405020304" pitchFamily="18" charset="0"/>
            </a:endParaRPr>
          </a:p>
        </p:txBody>
      </p:sp>
      <p:sp>
        <p:nvSpPr>
          <p:cNvPr id="27" name="AutoShape 5">
            <a:extLst>
              <a:ext uri="{FF2B5EF4-FFF2-40B4-BE49-F238E27FC236}">
                <a16:creationId xmlns:a16="http://schemas.microsoft.com/office/drawing/2014/main" id="{D3AB3DB4-0C80-4ED5-94CA-BEC359EB8905}"/>
              </a:ext>
            </a:extLst>
          </p:cNvPr>
          <p:cNvSpPr/>
          <p:nvPr/>
        </p:nvSpPr>
        <p:spPr>
          <a:xfrm rot="5400000">
            <a:off x="5516267" y="8797492"/>
            <a:ext cx="549866" cy="0"/>
          </a:xfrm>
          <a:prstGeom prst="line">
            <a:avLst/>
          </a:prstGeom>
          <a:ln w="57150" cap="flat">
            <a:solidFill>
              <a:srgbClr val="1C1C1C"/>
            </a:solidFill>
            <a:prstDash val="solid"/>
            <a:headEnd type="none" w="sm" len="sm"/>
            <a:tailEnd type="none" w="sm" len="sm"/>
          </a:ln>
        </p:spPr>
      </p:sp>
      <p:pic>
        <p:nvPicPr>
          <p:cNvPr id="28" name="圖片 27">
            <a:extLst>
              <a:ext uri="{FF2B5EF4-FFF2-40B4-BE49-F238E27FC236}">
                <a16:creationId xmlns:a16="http://schemas.microsoft.com/office/drawing/2014/main" id="{CBFF1285-2C4C-414C-B709-584E5F52112D}"/>
              </a:ext>
            </a:extLst>
          </p:cNvPr>
          <p:cNvPicPr>
            <a:picLocks noChangeAspect="1"/>
          </p:cNvPicPr>
          <p:nvPr/>
        </p:nvPicPr>
        <p:blipFill>
          <a:blip r:embed="rId2"/>
          <a:stretch>
            <a:fillRect/>
          </a:stretch>
        </p:blipFill>
        <p:spPr>
          <a:xfrm>
            <a:off x="577503" y="655300"/>
            <a:ext cx="4421491" cy="14724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74" name="object 12">
            <a:extLst>
              <a:ext uri="{FF2B5EF4-FFF2-40B4-BE49-F238E27FC236}">
                <a16:creationId xmlns:a16="http://schemas.microsoft.com/office/drawing/2014/main" id="{0C27E3E3-1B34-4D6D-B915-B790C0A7B43E}"/>
              </a:ext>
            </a:extLst>
          </p:cNvPr>
          <p:cNvSpPr/>
          <p:nvPr/>
        </p:nvSpPr>
        <p:spPr>
          <a:xfrm>
            <a:off x="488739" y="313374"/>
            <a:ext cx="4311861" cy="1174364"/>
          </a:xfrm>
          <a:prstGeom prst="rect">
            <a:avLst/>
          </a:prstGeom>
          <a:blipFill>
            <a:blip r:embed="rId2" cstate="print"/>
            <a:stretch>
              <a:fillRect/>
            </a:stretch>
          </a:blipFill>
        </p:spPr>
        <p:txBody>
          <a:bodyPr wrap="square" lIns="0" tIns="0" rIns="0" bIns="0" rtlCol="0"/>
          <a:lstStyle/>
          <a:p>
            <a:endParaRPr/>
          </a:p>
        </p:txBody>
      </p:sp>
      <p:sp>
        <p:nvSpPr>
          <p:cNvPr id="4" name="TextBox 4"/>
          <p:cNvSpPr txBox="1"/>
          <p:nvPr/>
        </p:nvSpPr>
        <p:spPr>
          <a:xfrm>
            <a:off x="824502" y="459886"/>
            <a:ext cx="3505200" cy="963725"/>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研究流程圖</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3" name="矩形: 圓角 2">
            <a:extLst>
              <a:ext uri="{FF2B5EF4-FFF2-40B4-BE49-F238E27FC236}">
                <a16:creationId xmlns:a16="http://schemas.microsoft.com/office/drawing/2014/main" id="{C727F9B8-4688-4EA9-87FF-FF70E57E9F3C}"/>
              </a:ext>
            </a:extLst>
          </p:cNvPr>
          <p:cNvSpPr/>
          <p:nvPr/>
        </p:nvSpPr>
        <p:spPr>
          <a:xfrm>
            <a:off x="2130241" y="4306299"/>
            <a:ext cx="1186763" cy="1702174"/>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400" b="1" dirty="0">
                <a:solidFill>
                  <a:schemeClr val="bg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IMDb</a:t>
            </a:r>
          </a:p>
          <a:p>
            <a:pPr algn="ctr"/>
            <a:r>
              <a:rPr lang="zh-TW" altLang="en-US" sz="2400" b="1" dirty="0">
                <a:solidFill>
                  <a:schemeClr val="bg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爬蟲</a:t>
            </a:r>
          </a:p>
        </p:txBody>
      </p:sp>
      <p:sp>
        <p:nvSpPr>
          <p:cNvPr id="9" name="矩形: 圓角 8">
            <a:extLst>
              <a:ext uri="{FF2B5EF4-FFF2-40B4-BE49-F238E27FC236}">
                <a16:creationId xmlns:a16="http://schemas.microsoft.com/office/drawing/2014/main" id="{60522EC7-8DB1-43AA-BB0D-50DBB4C94B81}"/>
              </a:ext>
            </a:extLst>
          </p:cNvPr>
          <p:cNvSpPr/>
          <p:nvPr/>
        </p:nvSpPr>
        <p:spPr>
          <a:xfrm>
            <a:off x="4092040" y="1983398"/>
            <a:ext cx="2438400" cy="1120942"/>
          </a:xfrm>
          <a:prstGeom prst="roundRect">
            <a:avLst/>
          </a:prstGeom>
          <a:solidFill>
            <a:schemeClr val="bg2">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資料集前處理</a:t>
            </a:r>
          </a:p>
        </p:txBody>
      </p:sp>
      <p:sp>
        <p:nvSpPr>
          <p:cNvPr id="10" name="矩形: 圓角 9">
            <a:extLst>
              <a:ext uri="{FF2B5EF4-FFF2-40B4-BE49-F238E27FC236}">
                <a16:creationId xmlns:a16="http://schemas.microsoft.com/office/drawing/2014/main" id="{BDAD00C9-0092-4856-B3F4-7958670A3A2C}"/>
              </a:ext>
            </a:extLst>
          </p:cNvPr>
          <p:cNvSpPr/>
          <p:nvPr/>
        </p:nvSpPr>
        <p:spPr>
          <a:xfrm>
            <a:off x="7442509" y="1953319"/>
            <a:ext cx="2438400" cy="1120942"/>
          </a:xfrm>
          <a:prstGeom prst="roundRect">
            <a:avLst/>
          </a:prstGeom>
          <a:solidFill>
            <a:schemeClr val="bg2">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Word2vec</a:t>
            </a:r>
          </a:p>
          <a:p>
            <a:pPr algn="ct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模型學習</a:t>
            </a:r>
          </a:p>
        </p:txBody>
      </p:sp>
      <p:sp>
        <p:nvSpPr>
          <p:cNvPr id="11" name="矩形: 圓角 10">
            <a:extLst>
              <a:ext uri="{FF2B5EF4-FFF2-40B4-BE49-F238E27FC236}">
                <a16:creationId xmlns:a16="http://schemas.microsoft.com/office/drawing/2014/main" id="{721F113F-256B-4C1F-AD8D-392665ADEDC1}"/>
              </a:ext>
            </a:extLst>
          </p:cNvPr>
          <p:cNvSpPr/>
          <p:nvPr/>
        </p:nvSpPr>
        <p:spPr>
          <a:xfrm>
            <a:off x="10817041" y="1953319"/>
            <a:ext cx="2438400" cy="1120942"/>
          </a:xfrm>
          <a:prstGeom prst="roundRect">
            <a:avLst/>
          </a:prstGeom>
          <a:solidFill>
            <a:schemeClr val="bg2">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意圖辭典擴充</a:t>
            </a:r>
          </a:p>
        </p:txBody>
      </p:sp>
      <p:sp>
        <p:nvSpPr>
          <p:cNvPr id="12" name="矩形: 圓角 11">
            <a:extLst>
              <a:ext uri="{FF2B5EF4-FFF2-40B4-BE49-F238E27FC236}">
                <a16:creationId xmlns:a16="http://schemas.microsoft.com/office/drawing/2014/main" id="{110D5A7B-5A63-49B8-B865-996B2A6A17E2}"/>
              </a:ext>
            </a:extLst>
          </p:cNvPr>
          <p:cNvSpPr/>
          <p:nvPr/>
        </p:nvSpPr>
        <p:spPr>
          <a:xfrm>
            <a:off x="10817041" y="3745828"/>
            <a:ext cx="2438400" cy="1120942"/>
          </a:xfrm>
          <a:prstGeom prst="roundRect">
            <a:avLst/>
          </a:prstGeom>
          <a:solidFill>
            <a:schemeClr val="bg2">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意圖分析</a:t>
            </a:r>
          </a:p>
        </p:txBody>
      </p:sp>
      <p:sp>
        <p:nvSpPr>
          <p:cNvPr id="5" name="流程圖: 磁碟 4">
            <a:extLst>
              <a:ext uri="{FF2B5EF4-FFF2-40B4-BE49-F238E27FC236}">
                <a16:creationId xmlns:a16="http://schemas.microsoft.com/office/drawing/2014/main" id="{13D9C2B2-490F-4CFB-94ED-70C73ECEDF77}"/>
              </a:ext>
            </a:extLst>
          </p:cNvPr>
          <p:cNvSpPr/>
          <p:nvPr/>
        </p:nvSpPr>
        <p:spPr>
          <a:xfrm>
            <a:off x="4424927" y="3463282"/>
            <a:ext cx="1600200" cy="1524000"/>
          </a:xfrm>
          <a:prstGeom prst="flowChartMagneticDisk">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2">
                    <a:lumMod val="25000"/>
                  </a:schemeClr>
                </a:solidFill>
                <a:latin typeface="微軟正黑體" panose="020B0604030504040204" pitchFamily="34" charset="-120"/>
                <a:ea typeface="微軟正黑體" panose="020B0604030504040204" pitchFamily="34" charset="-120"/>
              </a:rPr>
              <a:t>電影評論資料</a:t>
            </a:r>
          </a:p>
        </p:txBody>
      </p:sp>
      <p:sp>
        <p:nvSpPr>
          <p:cNvPr id="14" name="流程圖: 磁碟 13">
            <a:extLst>
              <a:ext uri="{FF2B5EF4-FFF2-40B4-BE49-F238E27FC236}">
                <a16:creationId xmlns:a16="http://schemas.microsoft.com/office/drawing/2014/main" id="{E4DA589E-B44D-43A8-ABEB-E146F156966A}"/>
              </a:ext>
            </a:extLst>
          </p:cNvPr>
          <p:cNvSpPr/>
          <p:nvPr/>
        </p:nvSpPr>
        <p:spPr>
          <a:xfrm>
            <a:off x="4424927" y="5090345"/>
            <a:ext cx="1600200" cy="1524000"/>
          </a:xfrm>
          <a:prstGeom prst="flowChartMagneticDisk">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2">
                    <a:lumMod val="25000"/>
                  </a:schemeClr>
                </a:solidFill>
                <a:latin typeface="微軟正黑體" panose="020B0604030504040204" pitchFamily="34" charset="-120"/>
                <a:ea typeface="微軟正黑體" panose="020B0604030504040204" pitchFamily="34" charset="-120"/>
              </a:rPr>
              <a:t>電影</a:t>
            </a:r>
            <a:endParaRPr lang="en-US" altLang="zh-TW" sz="2400" b="1" dirty="0">
              <a:solidFill>
                <a:schemeClr val="bg2">
                  <a:lumMod val="25000"/>
                </a:schemeClr>
              </a:solidFill>
              <a:latin typeface="微軟正黑體" panose="020B0604030504040204" pitchFamily="34" charset="-120"/>
              <a:ea typeface="微軟正黑體" panose="020B0604030504040204" pitchFamily="34" charset="-120"/>
            </a:endParaRPr>
          </a:p>
          <a:p>
            <a:pPr algn="ctr"/>
            <a:r>
              <a:rPr lang="zh-TW" altLang="en-US" sz="2400" b="1" dirty="0">
                <a:solidFill>
                  <a:schemeClr val="bg2">
                    <a:lumMod val="25000"/>
                  </a:schemeClr>
                </a:solidFill>
                <a:latin typeface="微軟正黑體" panose="020B0604030504040204" pitchFamily="34" charset="-120"/>
                <a:ea typeface="微軟正黑體" panose="020B0604030504040204" pitchFamily="34" charset="-120"/>
              </a:rPr>
              <a:t>元資料</a:t>
            </a:r>
          </a:p>
        </p:txBody>
      </p:sp>
      <p:sp>
        <p:nvSpPr>
          <p:cNvPr id="15" name="矩形: 圓角 14">
            <a:extLst>
              <a:ext uri="{FF2B5EF4-FFF2-40B4-BE49-F238E27FC236}">
                <a16:creationId xmlns:a16="http://schemas.microsoft.com/office/drawing/2014/main" id="{1490E9D4-6E6B-4EF2-8C2A-5D3546B3C06F}"/>
              </a:ext>
            </a:extLst>
          </p:cNvPr>
          <p:cNvSpPr/>
          <p:nvPr/>
        </p:nvSpPr>
        <p:spPr>
          <a:xfrm>
            <a:off x="7442509" y="3775002"/>
            <a:ext cx="2438400" cy="1120942"/>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2400" b="1" dirty="0">
                <a:solidFill>
                  <a:schemeClr val="bg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情感分析</a:t>
            </a:r>
          </a:p>
        </p:txBody>
      </p:sp>
      <p:sp>
        <p:nvSpPr>
          <p:cNvPr id="16" name="矩形: 圓角 15">
            <a:extLst>
              <a:ext uri="{FF2B5EF4-FFF2-40B4-BE49-F238E27FC236}">
                <a16:creationId xmlns:a16="http://schemas.microsoft.com/office/drawing/2014/main" id="{3FC3B2DD-8950-49F9-91DD-98B566963233}"/>
              </a:ext>
            </a:extLst>
          </p:cNvPr>
          <p:cNvSpPr/>
          <p:nvPr/>
        </p:nvSpPr>
        <p:spPr>
          <a:xfrm>
            <a:off x="9293041" y="5646621"/>
            <a:ext cx="2438400" cy="1120942"/>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2400" b="1" dirty="0">
                <a:solidFill>
                  <a:schemeClr val="bg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模型建構</a:t>
            </a:r>
          </a:p>
        </p:txBody>
      </p:sp>
      <p:sp>
        <p:nvSpPr>
          <p:cNvPr id="17" name="矩形: 圓角 16">
            <a:extLst>
              <a:ext uri="{FF2B5EF4-FFF2-40B4-BE49-F238E27FC236}">
                <a16:creationId xmlns:a16="http://schemas.microsoft.com/office/drawing/2014/main" id="{93F8030C-3183-4CB3-B751-34917845ED44}"/>
              </a:ext>
            </a:extLst>
          </p:cNvPr>
          <p:cNvSpPr/>
          <p:nvPr/>
        </p:nvSpPr>
        <p:spPr>
          <a:xfrm>
            <a:off x="12693967" y="5640398"/>
            <a:ext cx="2438400" cy="1120942"/>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2400" b="1" dirty="0">
                <a:solidFill>
                  <a:schemeClr val="bg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預測評估</a:t>
            </a:r>
          </a:p>
        </p:txBody>
      </p:sp>
      <p:sp>
        <p:nvSpPr>
          <p:cNvPr id="18" name="流程圖: 磁碟 17">
            <a:extLst>
              <a:ext uri="{FF2B5EF4-FFF2-40B4-BE49-F238E27FC236}">
                <a16:creationId xmlns:a16="http://schemas.microsoft.com/office/drawing/2014/main" id="{919D6A5C-3337-441F-AF16-4DCA578A29BB}"/>
              </a:ext>
            </a:extLst>
          </p:cNvPr>
          <p:cNvSpPr/>
          <p:nvPr/>
        </p:nvSpPr>
        <p:spPr>
          <a:xfrm>
            <a:off x="9581773" y="380833"/>
            <a:ext cx="1543727" cy="1120942"/>
          </a:xfrm>
          <a:prstGeom prst="flowChartMagneticDisk">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bg2">
                    <a:lumMod val="25000"/>
                  </a:schemeClr>
                </a:solidFill>
                <a:latin typeface="微軟正黑體" panose="020B0604030504040204" pitchFamily="34" charset="-120"/>
                <a:ea typeface="微軟正黑體" panose="020B0604030504040204" pitchFamily="34" charset="-120"/>
              </a:rPr>
              <a:t>Word2vec Model</a:t>
            </a:r>
            <a:endParaRPr lang="zh-TW" altLang="en-US" sz="2000" b="1" dirty="0">
              <a:solidFill>
                <a:schemeClr val="bg2">
                  <a:lumMod val="25000"/>
                </a:schemeClr>
              </a:solidFill>
              <a:latin typeface="微軟正黑體" panose="020B0604030504040204" pitchFamily="34" charset="-120"/>
              <a:ea typeface="微軟正黑體" panose="020B0604030504040204" pitchFamily="34" charset="-120"/>
            </a:endParaRPr>
          </a:p>
        </p:txBody>
      </p:sp>
      <p:sp>
        <p:nvSpPr>
          <p:cNvPr id="19" name="流程圖: 磁碟 18">
            <a:extLst>
              <a:ext uri="{FF2B5EF4-FFF2-40B4-BE49-F238E27FC236}">
                <a16:creationId xmlns:a16="http://schemas.microsoft.com/office/drawing/2014/main" id="{E2516D4D-5920-49E7-B795-4C1ED3CEFFA3}"/>
              </a:ext>
            </a:extLst>
          </p:cNvPr>
          <p:cNvSpPr/>
          <p:nvPr/>
        </p:nvSpPr>
        <p:spPr>
          <a:xfrm>
            <a:off x="12820625" y="453621"/>
            <a:ext cx="1600200" cy="975365"/>
          </a:xfrm>
          <a:prstGeom prst="flowChartMagneticDisk">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2">
                    <a:lumMod val="25000"/>
                  </a:schemeClr>
                </a:solidFill>
                <a:latin typeface="微軟正黑體" panose="020B0604030504040204" pitchFamily="34" charset="-120"/>
                <a:ea typeface="微軟正黑體" panose="020B0604030504040204" pitchFamily="34" charset="-120"/>
              </a:rPr>
              <a:t>意圖種子字</a:t>
            </a:r>
          </a:p>
        </p:txBody>
      </p:sp>
      <p:sp>
        <p:nvSpPr>
          <p:cNvPr id="20" name="流程圖: 磁碟 19">
            <a:extLst>
              <a:ext uri="{FF2B5EF4-FFF2-40B4-BE49-F238E27FC236}">
                <a16:creationId xmlns:a16="http://schemas.microsoft.com/office/drawing/2014/main" id="{9AFCF798-0EB3-4399-BDEF-F2A8E905CC79}"/>
              </a:ext>
            </a:extLst>
          </p:cNvPr>
          <p:cNvSpPr/>
          <p:nvPr/>
        </p:nvSpPr>
        <p:spPr>
          <a:xfrm>
            <a:off x="14732154" y="2056785"/>
            <a:ext cx="1283694" cy="914009"/>
          </a:xfrm>
          <a:prstGeom prst="flowChartMagneticDisk">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2">
                    <a:lumMod val="25000"/>
                  </a:schemeClr>
                </a:solidFill>
                <a:latin typeface="微軟正黑體" panose="020B0604030504040204" pitchFamily="34" charset="-120"/>
                <a:ea typeface="微軟正黑體" panose="020B0604030504040204" pitchFamily="34" charset="-120"/>
              </a:rPr>
              <a:t>意圖辭典</a:t>
            </a:r>
          </a:p>
        </p:txBody>
      </p:sp>
      <p:cxnSp>
        <p:nvCxnSpPr>
          <p:cNvPr id="13" name="直線單箭頭接點 12">
            <a:extLst>
              <a:ext uri="{FF2B5EF4-FFF2-40B4-BE49-F238E27FC236}">
                <a16:creationId xmlns:a16="http://schemas.microsoft.com/office/drawing/2014/main" id="{46CB99C3-E6B5-4844-A24D-C76D732FA5EF}"/>
              </a:ext>
            </a:extLst>
          </p:cNvPr>
          <p:cNvCxnSpPr>
            <a:cxnSpLocks/>
          </p:cNvCxnSpPr>
          <p:nvPr/>
        </p:nvCxnSpPr>
        <p:spPr>
          <a:xfrm>
            <a:off x="3305326" y="4652011"/>
            <a:ext cx="111960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163C508C-9528-48F3-9F43-EE4802B043C7}"/>
              </a:ext>
            </a:extLst>
          </p:cNvPr>
          <p:cNvCxnSpPr>
            <a:cxnSpLocks/>
            <a:stCxn id="5" idx="1"/>
          </p:cNvCxnSpPr>
          <p:nvPr/>
        </p:nvCxnSpPr>
        <p:spPr>
          <a:xfrm flipV="1">
            <a:off x="5225027" y="3104340"/>
            <a:ext cx="0" cy="3589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id="{26CB1FEE-A642-42A7-A28E-D896B4107F91}"/>
              </a:ext>
            </a:extLst>
          </p:cNvPr>
          <p:cNvCxnSpPr>
            <a:cxnSpLocks/>
          </p:cNvCxnSpPr>
          <p:nvPr/>
        </p:nvCxnSpPr>
        <p:spPr>
          <a:xfrm>
            <a:off x="6025127" y="4366261"/>
            <a:ext cx="141738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9BDF6578-04B1-4C31-B978-EF89E60DA9A3}"/>
              </a:ext>
            </a:extLst>
          </p:cNvPr>
          <p:cNvCxnSpPr>
            <a:cxnSpLocks/>
            <a:endCxn id="16" idx="1"/>
          </p:cNvCxnSpPr>
          <p:nvPr/>
        </p:nvCxnSpPr>
        <p:spPr>
          <a:xfrm>
            <a:off x="6025127" y="6207092"/>
            <a:ext cx="326791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422C980A-6D47-49DC-8FDF-FAAC6B04FC46}"/>
              </a:ext>
            </a:extLst>
          </p:cNvPr>
          <p:cNvCxnSpPr>
            <a:cxnSpLocks/>
          </p:cNvCxnSpPr>
          <p:nvPr/>
        </p:nvCxnSpPr>
        <p:spPr>
          <a:xfrm>
            <a:off x="9750241" y="4911339"/>
            <a:ext cx="0" cy="7290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DA64C3D8-CF8C-4237-8BB3-99E004DA79CF}"/>
              </a:ext>
            </a:extLst>
          </p:cNvPr>
          <p:cNvCxnSpPr>
            <a:cxnSpLocks/>
          </p:cNvCxnSpPr>
          <p:nvPr/>
        </p:nvCxnSpPr>
        <p:spPr>
          <a:xfrm>
            <a:off x="11125500" y="4911339"/>
            <a:ext cx="0" cy="7290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039071AC-9C8A-4390-9602-0F3C8FB5CBB6}"/>
              </a:ext>
            </a:extLst>
          </p:cNvPr>
          <p:cNvCxnSpPr>
            <a:cxnSpLocks/>
            <a:endCxn id="17" idx="1"/>
          </p:cNvCxnSpPr>
          <p:nvPr/>
        </p:nvCxnSpPr>
        <p:spPr>
          <a:xfrm>
            <a:off x="11731441" y="6200869"/>
            <a:ext cx="9625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F74A67E6-F650-4836-BB9E-6BA426F3B809}"/>
              </a:ext>
            </a:extLst>
          </p:cNvPr>
          <p:cNvCxnSpPr>
            <a:cxnSpLocks/>
            <a:stCxn id="9" idx="3"/>
          </p:cNvCxnSpPr>
          <p:nvPr/>
        </p:nvCxnSpPr>
        <p:spPr>
          <a:xfrm>
            <a:off x="6530440" y="2543869"/>
            <a:ext cx="91206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61F38BCF-F00E-4275-8315-FF02110358F0}"/>
              </a:ext>
            </a:extLst>
          </p:cNvPr>
          <p:cNvCxnSpPr>
            <a:cxnSpLocks/>
            <a:stCxn id="11" idx="3"/>
            <a:endCxn id="20" idx="2"/>
          </p:cNvCxnSpPr>
          <p:nvPr/>
        </p:nvCxnSpPr>
        <p:spPr>
          <a:xfrm>
            <a:off x="13255441" y="2513790"/>
            <a:ext cx="14767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接點: 肘形 52">
            <a:extLst>
              <a:ext uri="{FF2B5EF4-FFF2-40B4-BE49-F238E27FC236}">
                <a16:creationId xmlns:a16="http://schemas.microsoft.com/office/drawing/2014/main" id="{25D7A95F-F883-4915-B442-C3F9740A294A}"/>
              </a:ext>
            </a:extLst>
          </p:cNvPr>
          <p:cNvCxnSpPr>
            <a:stCxn id="10" idx="0"/>
            <a:endCxn id="18" idx="2"/>
          </p:cNvCxnSpPr>
          <p:nvPr/>
        </p:nvCxnSpPr>
        <p:spPr>
          <a:xfrm rot="5400000" flipH="1" flipV="1">
            <a:off x="8615734" y="987280"/>
            <a:ext cx="1012015" cy="92006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8" name="接點: 肘形 57">
            <a:extLst>
              <a:ext uri="{FF2B5EF4-FFF2-40B4-BE49-F238E27FC236}">
                <a16:creationId xmlns:a16="http://schemas.microsoft.com/office/drawing/2014/main" id="{F47BB10A-09DE-4BC5-9EA0-93D3C8E48FCF}"/>
              </a:ext>
            </a:extLst>
          </p:cNvPr>
          <p:cNvCxnSpPr>
            <a:stCxn id="18" idx="4"/>
            <a:endCxn id="11" idx="0"/>
          </p:cNvCxnSpPr>
          <p:nvPr/>
        </p:nvCxnSpPr>
        <p:spPr>
          <a:xfrm>
            <a:off x="11125500" y="941304"/>
            <a:ext cx="910741" cy="101201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直線接點 59">
            <a:extLst>
              <a:ext uri="{FF2B5EF4-FFF2-40B4-BE49-F238E27FC236}">
                <a16:creationId xmlns:a16="http://schemas.microsoft.com/office/drawing/2014/main" id="{45A5A183-C72F-4DBE-804D-D46A6AF906BF}"/>
              </a:ext>
            </a:extLst>
          </p:cNvPr>
          <p:cNvCxnSpPr>
            <a:endCxn id="19" idx="2"/>
          </p:cNvCxnSpPr>
          <p:nvPr/>
        </p:nvCxnSpPr>
        <p:spPr>
          <a:xfrm>
            <a:off x="12036241" y="941303"/>
            <a:ext cx="784384"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接點: 肘形 61">
            <a:extLst>
              <a:ext uri="{FF2B5EF4-FFF2-40B4-BE49-F238E27FC236}">
                <a16:creationId xmlns:a16="http://schemas.microsoft.com/office/drawing/2014/main" id="{77D1DF29-31AE-4F49-B8A8-53A7999D13DF}"/>
              </a:ext>
            </a:extLst>
          </p:cNvPr>
          <p:cNvCxnSpPr>
            <a:stCxn id="20" idx="3"/>
            <a:endCxn id="12" idx="3"/>
          </p:cNvCxnSpPr>
          <p:nvPr/>
        </p:nvCxnSpPr>
        <p:spPr>
          <a:xfrm rot="5400000">
            <a:off x="13646969" y="2579266"/>
            <a:ext cx="1335505" cy="21185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3" name="直線單箭頭接點 72">
            <a:extLst>
              <a:ext uri="{FF2B5EF4-FFF2-40B4-BE49-F238E27FC236}">
                <a16:creationId xmlns:a16="http://schemas.microsoft.com/office/drawing/2014/main" id="{C1F3D8AF-D77B-40D7-8355-60485F599030}"/>
              </a:ext>
            </a:extLst>
          </p:cNvPr>
          <p:cNvCxnSpPr>
            <a:cxnSpLocks/>
          </p:cNvCxnSpPr>
          <p:nvPr/>
        </p:nvCxnSpPr>
        <p:spPr>
          <a:xfrm>
            <a:off x="3305326" y="5541737"/>
            <a:ext cx="111960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7" name="文字方塊 76">
            <a:extLst>
              <a:ext uri="{FF2B5EF4-FFF2-40B4-BE49-F238E27FC236}">
                <a16:creationId xmlns:a16="http://schemas.microsoft.com/office/drawing/2014/main" id="{DAA08537-B447-4ABF-8FA0-D1CF4AFAAAEB}"/>
              </a:ext>
            </a:extLst>
          </p:cNvPr>
          <p:cNvSpPr txBox="1"/>
          <p:nvPr/>
        </p:nvSpPr>
        <p:spPr>
          <a:xfrm>
            <a:off x="793610" y="7270394"/>
            <a:ext cx="16656261" cy="2794483"/>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從</a:t>
            </a:r>
            <a:r>
              <a:rPr lang="en-US" altLang="zh-TW" sz="2400" b="1" dirty="0">
                <a:latin typeface="微軟正黑體" panose="020B0604030504040204" pitchFamily="34" charset="-120"/>
                <a:ea typeface="微軟正黑體" panose="020B0604030504040204" pitchFamily="34" charset="-120"/>
              </a:rPr>
              <a:t>IMDb</a:t>
            </a:r>
            <a:r>
              <a:rPr lang="zh-TW" altLang="en-US" sz="2400" b="1" dirty="0">
                <a:latin typeface="微軟正黑體" panose="020B0604030504040204" pitchFamily="34" charset="-120"/>
                <a:ea typeface="微軟正黑體" panose="020B0604030504040204" pitchFamily="34" charset="-120"/>
              </a:rPr>
              <a:t>網站抓取電影相關資料，並分成電影評論資料、電影元資料兩個資料庫</a:t>
            </a:r>
            <a:endParaRPr lang="en-US" altLang="zh-TW" sz="2400" b="1" dirty="0">
              <a:latin typeface="微軟正黑體" panose="020B0604030504040204" pitchFamily="34" charset="-120"/>
              <a:ea typeface="微軟正黑體" panose="020B0604030504040204" pitchFamily="34" charset="-120"/>
            </a:endParaRPr>
          </a:p>
          <a:p>
            <a:pPr marL="457200" indent="-457200" algn="just">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將要訓練</a:t>
            </a:r>
            <a:r>
              <a:rPr lang="en-US" altLang="zh-TW" sz="2400" b="1" dirty="0">
                <a:latin typeface="微軟正黑體" panose="020B0604030504040204" pitchFamily="34" charset="-120"/>
                <a:ea typeface="微軟正黑體" panose="020B0604030504040204" pitchFamily="34" charset="-120"/>
              </a:rPr>
              <a:t>Word2vec</a:t>
            </a:r>
            <a:r>
              <a:rPr lang="zh-TW" altLang="en-US" sz="2400" b="1" dirty="0">
                <a:latin typeface="微軟正黑體" panose="020B0604030504040204" pitchFamily="34" charset="-120"/>
                <a:ea typeface="微軟正黑體" panose="020B0604030504040204" pitchFamily="34" charset="-120"/>
              </a:rPr>
              <a:t>的文本進行前處理，同時也將實驗用的評論資料集進行情感分析</a:t>
            </a:r>
            <a:endParaRPr lang="en-US" altLang="zh-TW" sz="2400" b="1" dirty="0">
              <a:latin typeface="微軟正黑體" panose="020B0604030504040204" pitchFamily="34" charset="-120"/>
              <a:ea typeface="微軟正黑體" panose="020B0604030504040204" pitchFamily="34" charset="-120"/>
            </a:endParaRPr>
          </a:p>
          <a:p>
            <a:pPr marL="457200" indent="-457200" algn="just">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將前處理後的文本進行</a:t>
            </a:r>
            <a:r>
              <a:rPr lang="en-US" altLang="zh-TW" sz="2400" b="1" dirty="0">
                <a:latin typeface="微軟正黑體" panose="020B0604030504040204" pitchFamily="34" charset="-120"/>
                <a:ea typeface="微軟正黑體" panose="020B0604030504040204" pitchFamily="34" charset="-120"/>
              </a:rPr>
              <a:t>Word2vec</a:t>
            </a:r>
            <a:r>
              <a:rPr lang="zh-TW" altLang="en-US" sz="2400" b="1" dirty="0">
                <a:latin typeface="微軟正黑體" panose="020B0604030504040204" pitchFamily="34" charset="-120"/>
                <a:ea typeface="微軟正黑體" panose="020B0604030504040204" pitchFamily="34" charset="-120"/>
              </a:rPr>
              <a:t>模型學習，並產生</a:t>
            </a:r>
            <a:r>
              <a:rPr lang="en-US" altLang="zh-TW" sz="2400" b="1" dirty="0">
                <a:latin typeface="微軟正黑體" panose="020B0604030504040204" pitchFamily="34" charset="-120"/>
                <a:ea typeface="微軟正黑體" panose="020B0604030504040204" pitchFamily="34" charset="-120"/>
              </a:rPr>
              <a:t>Word2vec Model</a:t>
            </a:r>
            <a:r>
              <a:rPr lang="zh-TW" altLang="en-US" sz="2400" b="1" dirty="0">
                <a:latin typeface="微軟正黑體" panose="020B0604030504040204" pitchFamily="34" charset="-120"/>
                <a:ea typeface="微軟正黑體" panose="020B0604030504040204" pitchFamily="34" charset="-120"/>
              </a:rPr>
              <a:t>，將入意圖種子字匯入模型進行意圖辭典擴充，生成意圖辭典</a:t>
            </a:r>
            <a:endParaRPr lang="en-US" altLang="zh-TW" sz="2400" b="1" dirty="0">
              <a:latin typeface="微軟正黑體" panose="020B0604030504040204" pitchFamily="34" charset="-120"/>
              <a:ea typeface="微軟正黑體" panose="020B0604030504040204" pitchFamily="34" charset="-120"/>
            </a:endParaRPr>
          </a:p>
          <a:p>
            <a:pPr marL="457200" indent="-457200" algn="just">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考慮電影元資料、情感分析、意圖分析並建構模型，最後根據預測結果進行評估</a:t>
            </a:r>
            <a:endParaRPr lang="en-US" altLang="zh-TW" sz="2400" b="1" dirty="0">
              <a:latin typeface="微軟正黑體" panose="020B0604030504040204" pitchFamily="34" charset="-120"/>
              <a:ea typeface="微軟正黑體" panose="020B0604030504040204" pitchFamily="34" charset="-120"/>
            </a:endParaRPr>
          </a:p>
        </p:txBody>
      </p:sp>
      <p:sp>
        <p:nvSpPr>
          <p:cNvPr id="78" name="矩形 77">
            <a:extLst>
              <a:ext uri="{FF2B5EF4-FFF2-40B4-BE49-F238E27FC236}">
                <a16:creationId xmlns:a16="http://schemas.microsoft.com/office/drawing/2014/main" id="{FF5C898B-955B-4292-88AA-07B90CBDDB53}"/>
              </a:ext>
            </a:extLst>
          </p:cNvPr>
          <p:cNvSpPr/>
          <p:nvPr/>
        </p:nvSpPr>
        <p:spPr>
          <a:xfrm>
            <a:off x="1905008" y="3157942"/>
            <a:ext cx="4424384" cy="3603398"/>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手繪多邊形: 圖案 79">
            <a:extLst>
              <a:ext uri="{FF2B5EF4-FFF2-40B4-BE49-F238E27FC236}">
                <a16:creationId xmlns:a16="http://schemas.microsoft.com/office/drawing/2014/main" id="{09C4EAC8-506A-4CA2-9FFF-B3BF71ABFDE5}"/>
              </a:ext>
            </a:extLst>
          </p:cNvPr>
          <p:cNvSpPr/>
          <p:nvPr/>
        </p:nvSpPr>
        <p:spPr>
          <a:xfrm>
            <a:off x="3882189" y="1860884"/>
            <a:ext cx="6192253" cy="3256548"/>
          </a:xfrm>
          <a:custGeom>
            <a:avLst/>
            <a:gdLst>
              <a:gd name="connsiteX0" fmla="*/ 0 w 6192253"/>
              <a:gd name="connsiteY0" fmla="*/ 128337 h 3256548"/>
              <a:gd name="connsiteX1" fmla="*/ 32085 w 6192253"/>
              <a:gd name="connsiteY1" fmla="*/ 3240505 h 3256548"/>
              <a:gd name="connsiteX2" fmla="*/ 6192253 w 6192253"/>
              <a:gd name="connsiteY2" fmla="*/ 3256548 h 3256548"/>
              <a:gd name="connsiteX3" fmla="*/ 6160169 w 6192253"/>
              <a:gd name="connsiteY3" fmla="*/ 1748590 h 3256548"/>
              <a:gd name="connsiteX4" fmla="*/ 2983832 w 6192253"/>
              <a:gd name="connsiteY4" fmla="*/ 1764632 h 3256548"/>
              <a:gd name="connsiteX5" fmla="*/ 2967790 w 6192253"/>
              <a:gd name="connsiteY5" fmla="*/ 0 h 3256548"/>
              <a:gd name="connsiteX6" fmla="*/ 0 w 6192253"/>
              <a:gd name="connsiteY6" fmla="*/ 16042 h 3256548"/>
              <a:gd name="connsiteX7" fmla="*/ 16043 w 6192253"/>
              <a:gd name="connsiteY7" fmla="*/ 417095 h 3256548"/>
              <a:gd name="connsiteX8" fmla="*/ 0 w 6192253"/>
              <a:gd name="connsiteY8" fmla="*/ 128337 h 32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2253" h="3256548">
                <a:moveTo>
                  <a:pt x="0" y="128337"/>
                </a:moveTo>
                <a:lnTo>
                  <a:pt x="32085" y="3240505"/>
                </a:lnTo>
                <a:lnTo>
                  <a:pt x="6192253" y="3256548"/>
                </a:lnTo>
                <a:lnTo>
                  <a:pt x="6160169" y="1748590"/>
                </a:lnTo>
                <a:lnTo>
                  <a:pt x="2983832" y="1764632"/>
                </a:lnTo>
                <a:lnTo>
                  <a:pt x="2967790" y="0"/>
                </a:lnTo>
                <a:lnTo>
                  <a:pt x="0" y="16042"/>
                </a:lnTo>
                <a:lnTo>
                  <a:pt x="16043" y="417095"/>
                </a:lnTo>
                <a:lnTo>
                  <a:pt x="0" y="128337"/>
                </a:lnTo>
                <a:close/>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9D3711D3-6AB1-4BCB-AAB0-1EA171ADFF62}"/>
              </a:ext>
            </a:extLst>
          </p:cNvPr>
          <p:cNvSpPr/>
          <p:nvPr/>
        </p:nvSpPr>
        <p:spPr>
          <a:xfrm>
            <a:off x="7284417" y="313373"/>
            <a:ext cx="8869969" cy="2944949"/>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手繪多邊形: 圖案 84">
            <a:extLst>
              <a:ext uri="{FF2B5EF4-FFF2-40B4-BE49-F238E27FC236}">
                <a16:creationId xmlns:a16="http://schemas.microsoft.com/office/drawing/2014/main" id="{50A17259-561E-41FF-B326-3F78C8D2BDD8}"/>
              </a:ext>
            </a:extLst>
          </p:cNvPr>
          <p:cNvSpPr/>
          <p:nvPr/>
        </p:nvSpPr>
        <p:spPr>
          <a:xfrm>
            <a:off x="4235116" y="3433011"/>
            <a:ext cx="11181347" cy="3497178"/>
          </a:xfrm>
          <a:custGeom>
            <a:avLst/>
            <a:gdLst>
              <a:gd name="connsiteX0" fmla="*/ 16042 w 11181347"/>
              <a:gd name="connsiteY0" fmla="*/ 1620252 h 3497178"/>
              <a:gd name="connsiteX1" fmla="*/ 0 w 11181347"/>
              <a:gd name="connsiteY1" fmla="*/ 3497178 h 3497178"/>
              <a:gd name="connsiteX2" fmla="*/ 11181347 w 11181347"/>
              <a:gd name="connsiteY2" fmla="*/ 3497178 h 3497178"/>
              <a:gd name="connsiteX3" fmla="*/ 11133221 w 11181347"/>
              <a:gd name="connsiteY3" fmla="*/ 0 h 3497178"/>
              <a:gd name="connsiteX4" fmla="*/ 2133600 w 11181347"/>
              <a:gd name="connsiteY4" fmla="*/ 0 h 3497178"/>
              <a:gd name="connsiteX5" fmla="*/ 2101516 w 11181347"/>
              <a:gd name="connsiteY5" fmla="*/ 1604210 h 3497178"/>
              <a:gd name="connsiteX6" fmla="*/ 16042 w 11181347"/>
              <a:gd name="connsiteY6" fmla="*/ 1620252 h 349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1347" h="3497178">
                <a:moveTo>
                  <a:pt x="16042" y="1620252"/>
                </a:moveTo>
                <a:lnTo>
                  <a:pt x="0" y="3497178"/>
                </a:lnTo>
                <a:lnTo>
                  <a:pt x="11181347" y="3497178"/>
                </a:lnTo>
                <a:lnTo>
                  <a:pt x="11133221" y="0"/>
                </a:lnTo>
                <a:lnTo>
                  <a:pt x="2133600" y="0"/>
                </a:lnTo>
                <a:lnTo>
                  <a:pt x="2101516" y="1604210"/>
                </a:lnTo>
                <a:lnTo>
                  <a:pt x="16042" y="1620252"/>
                </a:lnTo>
                <a:close/>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33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7">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xit" presetSubtype="0" fill="hold" grpId="1" nodeType="afterEffect">
                                  <p:stCondLst>
                                    <p:cond delay="0"/>
                                  </p:stCondLst>
                                  <p:childTnLst>
                                    <p:set>
                                      <p:cBhvr>
                                        <p:cTn id="16" dur="1" fill="hold">
                                          <p:stCondLst>
                                            <p:cond delay="0"/>
                                          </p:stCondLst>
                                        </p:cTn>
                                        <p:tgtEl>
                                          <p:spTgt spid="78"/>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7">
                                            <p:txEl>
                                              <p:pRg st="2" end="2"/>
                                            </p:txEl>
                                          </p:spTgt>
                                        </p:tgtEl>
                                        <p:attrNameLst>
                                          <p:attrName>style.visibility</p:attrName>
                                        </p:attrNameLst>
                                      </p:cBhvr>
                                      <p:to>
                                        <p:strVal val="visible"/>
                                      </p:to>
                                    </p:set>
                                  </p:childTnLst>
                                </p:cTn>
                              </p:par>
                            </p:childTnLst>
                          </p:cTn>
                        </p:par>
                        <p:par>
                          <p:cTn id="24" fill="hold">
                            <p:stCondLst>
                              <p:cond delay="0"/>
                            </p:stCondLst>
                            <p:childTnLst>
                              <p:par>
                                <p:cTn id="25" presetID="1" presetClass="exit" presetSubtype="0" fill="hold" grpId="1" nodeType="afterEffect">
                                  <p:stCondLst>
                                    <p:cond delay="0"/>
                                  </p:stCondLst>
                                  <p:childTnLst>
                                    <p:set>
                                      <p:cBhvr>
                                        <p:cTn id="26" dur="1" fill="hold">
                                          <p:stCondLst>
                                            <p:cond delay="0"/>
                                          </p:stCondLst>
                                        </p:cTn>
                                        <p:tgtEl>
                                          <p:spTgt spid="80"/>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8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7">
                                            <p:txEl>
                                              <p:pRg st="3" end="3"/>
                                            </p:txEl>
                                          </p:spTgt>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grpId="1" nodeType="afterEffect">
                                  <p:stCondLst>
                                    <p:cond delay="0"/>
                                  </p:stCondLst>
                                  <p:childTnLst>
                                    <p:set>
                                      <p:cBhvr>
                                        <p:cTn id="36" dur="1" fill="hold">
                                          <p:stCondLst>
                                            <p:cond delay="0"/>
                                          </p:stCondLst>
                                        </p:cTn>
                                        <p:tgtEl>
                                          <p:spTgt spid="8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80" grpId="0" animBg="1"/>
      <p:bldP spid="80" grpId="1" animBg="1"/>
      <p:bldP spid="81" grpId="0" animBg="1"/>
      <p:bldP spid="81" grpId="1" animBg="1"/>
      <p:bldP spid="8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17" name="object 12">
            <a:extLst>
              <a:ext uri="{FF2B5EF4-FFF2-40B4-BE49-F238E27FC236}">
                <a16:creationId xmlns:a16="http://schemas.microsoft.com/office/drawing/2014/main" id="{0DD1F5AB-0319-448F-86B2-DC1DDB864125}"/>
              </a:ext>
            </a:extLst>
          </p:cNvPr>
          <p:cNvSpPr/>
          <p:nvPr/>
        </p:nvSpPr>
        <p:spPr>
          <a:xfrm>
            <a:off x="5715000" y="1145692"/>
            <a:ext cx="7391400" cy="1174364"/>
          </a:xfrm>
          <a:prstGeom prst="rect">
            <a:avLst/>
          </a:prstGeom>
          <a:blipFill>
            <a:blip r:embed="rId2" cstate="print"/>
            <a:stretch>
              <a:fillRect/>
            </a:stretch>
          </a:blipFill>
        </p:spPr>
        <p:txBody>
          <a:bodyPr wrap="square" lIns="0" tIns="0" rIns="0" bIns="0" rtlCol="0"/>
          <a:lstStyle/>
          <a:p>
            <a:endParaRPr/>
          </a:p>
        </p:txBody>
      </p:sp>
      <p:sp>
        <p:nvSpPr>
          <p:cNvPr id="4" name="TextBox 4"/>
          <p:cNvSpPr txBox="1"/>
          <p:nvPr/>
        </p:nvSpPr>
        <p:spPr>
          <a:xfrm>
            <a:off x="5943600" y="1268709"/>
            <a:ext cx="69342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網路爬蟲與資料前處理</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1143000" y="3996626"/>
            <a:ext cx="15735300" cy="3539430"/>
          </a:xfrm>
          <a:prstGeom prst="rect">
            <a:avLst/>
          </a:prstGeom>
          <a:noFill/>
        </p:spPr>
        <p:txBody>
          <a:bodyPr wrap="square" rtlCol="0">
            <a:spAutoFit/>
          </a:bodyPr>
          <a:lstStyle/>
          <a:p>
            <a:pPr marL="457200" indent="-457200" algn="just">
              <a:buFont typeface="Wingdings" panose="05000000000000000000" pitchFamily="2" charset="2"/>
              <a:buChar char="Ø"/>
            </a:pPr>
            <a:r>
              <a:rPr lang="zh-TW" altLang="en-US" sz="2800" b="1" dirty="0">
                <a:latin typeface="微軟正黑體" panose="020B0604030504040204" pitchFamily="34" charset="-120"/>
                <a:ea typeface="微軟正黑體" panose="020B0604030504040204" pitchFamily="34" charset="-120"/>
              </a:rPr>
              <a:t>本研究使用的數據集來自亞馬遜旗下的</a:t>
            </a:r>
            <a:r>
              <a:rPr lang="en-US" altLang="zh-TW" sz="2800" b="1" dirty="0">
                <a:latin typeface="微軟正黑體" panose="020B0604030504040204" pitchFamily="34" charset="-120"/>
                <a:ea typeface="微軟正黑體" panose="020B0604030504040204" pitchFamily="34" charset="-120"/>
              </a:rPr>
              <a:t>IMDb</a:t>
            </a:r>
            <a:r>
              <a:rPr lang="zh-TW" altLang="en-US" sz="2800" b="1" dirty="0">
                <a:latin typeface="微軟正黑體" panose="020B0604030504040204" pitchFamily="34" charset="-120"/>
                <a:ea typeface="微軟正黑體" panose="020B0604030504040204" pitchFamily="34" charset="-120"/>
              </a:rPr>
              <a:t>網站，全球最大的網路電影資料庫。平台提供了豐富的電影相關資訊，包括演員、導演、劇情、投票評分、票房等。</a:t>
            </a:r>
            <a:endParaRPr lang="en-US" altLang="zh-TW" sz="2800" b="1" dirty="0">
              <a:latin typeface="微軟正黑體" panose="020B0604030504040204" pitchFamily="34" charset="-120"/>
              <a:ea typeface="微軟正黑體" panose="020B0604030504040204" pitchFamily="34" charset="-120"/>
            </a:endParaRPr>
          </a:p>
          <a:p>
            <a:pPr algn="just"/>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zh-TW" altLang="en-US" sz="2800" b="1" dirty="0">
                <a:latin typeface="微軟正黑體" panose="020B0604030504040204" pitchFamily="34" charset="-120"/>
                <a:ea typeface="微軟正黑體" panose="020B0604030504040204" pitchFamily="34" charset="-120"/>
              </a:rPr>
              <a:t>資料範圍是</a:t>
            </a:r>
            <a:r>
              <a:rPr lang="en-US" altLang="zh-TW" sz="2800" b="1" dirty="0">
                <a:latin typeface="微軟正黑體" panose="020B0604030504040204" pitchFamily="34" charset="-120"/>
                <a:ea typeface="微軟正黑體" panose="020B0604030504040204" pitchFamily="34" charset="-120"/>
              </a:rPr>
              <a:t>2020</a:t>
            </a:r>
            <a:r>
              <a:rPr lang="zh-TW" altLang="en-US" sz="2800" b="1" dirty="0">
                <a:latin typeface="微軟正黑體" panose="020B0604030504040204" pitchFamily="34" charset="-120"/>
                <a:ea typeface="微軟正黑體" panose="020B0604030504040204" pitchFamily="34" charset="-120"/>
              </a:rPr>
              <a:t>年至</a:t>
            </a:r>
            <a:r>
              <a:rPr lang="en-US" altLang="zh-TW" sz="2800" b="1" dirty="0">
                <a:latin typeface="微軟正黑體" panose="020B0604030504040204" pitchFamily="34" charset="-120"/>
                <a:ea typeface="微軟正黑體" panose="020B0604030504040204" pitchFamily="34" charset="-120"/>
              </a:rPr>
              <a:t>2021</a:t>
            </a:r>
            <a:r>
              <a:rPr lang="zh-TW" altLang="en-US" sz="2800" b="1" dirty="0">
                <a:latin typeface="微軟正黑體" panose="020B0604030504040204" pitchFamily="34" charset="-120"/>
                <a:ea typeface="微軟正黑體" panose="020B0604030504040204" pitchFamily="34" charset="-120"/>
              </a:rPr>
              <a:t>年的電影訓練資料集，評論資料集則涵蓋了</a:t>
            </a:r>
            <a:r>
              <a:rPr lang="en-US" altLang="zh-TW" sz="2800" b="1" dirty="0">
                <a:latin typeface="微軟正黑體" panose="020B0604030504040204" pitchFamily="34" charset="-120"/>
                <a:ea typeface="微軟正黑體" panose="020B0604030504040204" pitchFamily="34" charset="-120"/>
              </a:rPr>
              <a:t>2019</a:t>
            </a:r>
            <a:r>
              <a:rPr lang="zh-TW" altLang="en-US" sz="2800" b="1" dirty="0">
                <a:latin typeface="微軟正黑體" panose="020B0604030504040204" pitchFamily="34" charset="-120"/>
                <a:ea typeface="微軟正黑體" panose="020B0604030504040204" pitchFamily="34" charset="-120"/>
              </a:rPr>
              <a:t>年至</a:t>
            </a:r>
            <a:r>
              <a:rPr lang="en-US" altLang="zh-TW" sz="2800" b="1" dirty="0">
                <a:latin typeface="微軟正黑體" panose="020B0604030504040204" pitchFamily="34" charset="-120"/>
                <a:ea typeface="微軟正黑體" panose="020B0604030504040204" pitchFamily="34" charset="-120"/>
              </a:rPr>
              <a:t>2022</a:t>
            </a:r>
            <a:r>
              <a:rPr lang="zh-TW" altLang="en-US" sz="2800" b="1" dirty="0">
                <a:latin typeface="微軟正黑體" panose="020B0604030504040204" pitchFamily="34" charset="-120"/>
                <a:ea typeface="微軟正黑體" panose="020B0604030504040204" pitchFamily="34" charset="-120"/>
              </a:rPr>
              <a:t>年的電影，用於</a:t>
            </a:r>
            <a:r>
              <a:rPr lang="en-US" altLang="zh-TW" sz="2800" b="1" dirty="0">
                <a:latin typeface="微軟正黑體" panose="020B0604030504040204" pitchFamily="34" charset="-120"/>
                <a:ea typeface="微軟正黑體" panose="020B0604030504040204" pitchFamily="34" charset="-120"/>
              </a:rPr>
              <a:t>Word2vec</a:t>
            </a:r>
            <a:r>
              <a:rPr lang="zh-TW" altLang="en-US" sz="2800" b="1" dirty="0">
                <a:latin typeface="微軟正黑體" panose="020B0604030504040204" pitchFamily="34" charset="-120"/>
                <a:ea typeface="微軟正黑體" panose="020B0604030504040204" pitchFamily="34" charset="-120"/>
              </a:rPr>
              <a:t>詞嵌入模型的學習。</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zh-TW" altLang="en-US" sz="2800" b="1" dirty="0">
                <a:latin typeface="微軟正黑體" panose="020B0604030504040204" pitchFamily="34" charset="-120"/>
                <a:ea typeface="微軟正黑體" panose="020B0604030504040204" pitchFamily="34" charset="-120"/>
              </a:rPr>
              <a:t>資料前處理只針對</a:t>
            </a:r>
            <a:r>
              <a:rPr lang="en-US" altLang="zh-TW" sz="2800" b="1" dirty="0">
                <a:latin typeface="微軟正黑體" panose="020B0604030504040204" pitchFamily="34" charset="-120"/>
                <a:ea typeface="微軟正黑體" panose="020B0604030504040204" pitchFamily="34" charset="-120"/>
              </a:rPr>
              <a:t>Word2vec</a:t>
            </a:r>
            <a:r>
              <a:rPr lang="zh-TW" altLang="en-US" sz="2800" b="1" dirty="0">
                <a:latin typeface="微軟正黑體" panose="020B0604030504040204" pitchFamily="34" charset="-120"/>
                <a:ea typeface="微軟正黑體" panose="020B0604030504040204" pitchFamily="34" charset="-120"/>
              </a:rPr>
              <a:t>模型學習的文本進行。</a:t>
            </a:r>
            <a:r>
              <a:rPr lang="en-US" altLang="zh-TW" sz="2800" b="1" dirty="0" err="1">
                <a:latin typeface="微軟正黑體" panose="020B0604030504040204" pitchFamily="34" charset="-120"/>
                <a:ea typeface="微軟正黑體" panose="020B0604030504040204" pitchFamily="34" charset="-120"/>
              </a:rPr>
              <a:t>Symeonidis</a:t>
            </a:r>
            <a:r>
              <a:rPr lang="en-US" altLang="zh-TW" sz="2800" b="1" dirty="0">
                <a:latin typeface="微軟正黑體" panose="020B0604030504040204" pitchFamily="34" charset="-120"/>
                <a:ea typeface="微軟正黑體" panose="020B0604030504040204" pitchFamily="34" charset="-120"/>
              </a:rPr>
              <a:t> (2022)</a:t>
            </a:r>
            <a:r>
              <a:rPr lang="zh-TW" altLang="en-US" sz="2800" b="1" dirty="0">
                <a:latin typeface="微軟正黑體" panose="020B0604030504040204" pitchFamily="34" charset="-120"/>
                <a:ea typeface="微軟正黑體" panose="020B0604030504040204" pitchFamily="34" charset="-120"/>
              </a:rPr>
              <a:t>曾經提到，動詞片語的組成</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助動詞</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動詞</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更容易表現出使用者購買意圖。</a:t>
            </a:r>
            <a:endParaRPr lang="en-US" altLang="zh-TW" sz="2800" b="1" dirty="0">
              <a:latin typeface="微軟正黑體" panose="020B0604030504040204" pitchFamily="34" charset="-120"/>
              <a:ea typeface="微軟正黑體" panose="020B0604030504040204" pitchFamily="34" charset="-120"/>
            </a:endParaRPr>
          </a:p>
        </p:txBody>
      </p:sp>
      <p:sp>
        <p:nvSpPr>
          <p:cNvPr id="10" name="手繪多邊形: 圖案 9">
            <a:extLst>
              <a:ext uri="{FF2B5EF4-FFF2-40B4-BE49-F238E27FC236}">
                <a16:creationId xmlns:a16="http://schemas.microsoft.com/office/drawing/2014/main" id="{BF0A3157-9AC7-417A-A7FB-23B15017F6A7}"/>
              </a:ext>
            </a:extLst>
          </p:cNvPr>
          <p:cNvSpPr/>
          <p:nvPr/>
        </p:nvSpPr>
        <p:spPr>
          <a:xfrm>
            <a:off x="7848600" y="4197476"/>
            <a:ext cx="16764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手繪多邊形: 圖案 10">
            <a:extLst>
              <a:ext uri="{FF2B5EF4-FFF2-40B4-BE49-F238E27FC236}">
                <a16:creationId xmlns:a16="http://schemas.microsoft.com/office/drawing/2014/main" id="{A8C62D6D-CD84-4CB9-8DAC-CDF383BC7350}"/>
              </a:ext>
            </a:extLst>
          </p:cNvPr>
          <p:cNvSpPr/>
          <p:nvPr/>
        </p:nvSpPr>
        <p:spPr>
          <a:xfrm>
            <a:off x="3543300" y="5497766"/>
            <a:ext cx="55245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圖案 11">
            <a:extLst>
              <a:ext uri="{FF2B5EF4-FFF2-40B4-BE49-F238E27FC236}">
                <a16:creationId xmlns:a16="http://schemas.microsoft.com/office/drawing/2014/main" id="{463143F8-CCDC-4948-BC97-F40EABC7AD6C}"/>
              </a:ext>
            </a:extLst>
          </p:cNvPr>
          <p:cNvSpPr/>
          <p:nvPr/>
        </p:nvSpPr>
        <p:spPr>
          <a:xfrm>
            <a:off x="9677400" y="5474738"/>
            <a:ext cx="60198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3111F8EA-8C37-4BF7-8BFB-73CD73D3B2CE}"/>
              </a:ext>
            </a:extLst>
          </p:cNvPr>
          <p:cNvSpPr/>
          <p:nvPr/>
        </p:nvSpPr>
        <p:spPr>
          <a:xfrm flipV="1">
            <a:off x="14911118" y="6775196"/>
            <a:ext cx="1866900" cy="91840"/>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4">
            <a:extLst>
              <a:ext uri="{FF2B5EF4-FFF2-40B4-BE49-F238E27FC236}">
                <a16:creationId xmlns:a16="http://schemas.microsoft.com/office/drawing/2014/main" id="{BA976ED1-7021-4C8A-A378-B8636E3A855D}"/>
              </a:ext>
            </a:extLst>
          </p:cNvPr>
          <p:cNvSpPr/>
          <p:nvPr/>
        </p:nvSpPr>
        <p:spPr>
          <a:xfrm flipV="1">
            <a:off x="1828800" y="7197195"/>
            <a:ext cx="28956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C04F847F-D09A-4504-B121-260ABF9B05A0}"/>
              </a:ext>
            </a:extLst>
          </p:cNvPr>
          <p:cNvSpPr/>
          <p:nvPr/>
        </p:nvSpPr>
        <p:spPr>
          <a:xfrm>
            <a:off x="4447050" y="6775196"/>
            <a:ext cx="4264192"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38213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10" name="object 12">
            <a:extLst>
              <a:ext uri="{FF2B5EF4-FFF2-40B4-BE49-F238E27FC236}">
                <a16:creationId xmlns:a16="http://schemas.microsoft.com/office/drawing/2014/main" id="{EA241561-62F5-416E-983B-CF4774831DF1}"/>
              </a:ext>
            </a:extLst>
          </p:cNvPr>
          <p:cNvSpPr/>
          <p:nvPr/>
        </p:nvSpPr>
        <p:spPr>
          <a:xfrm>
            <a:off x="533400" y="607393"/>
            <a:ext cx="7391400" cy="1174364"/>
          </a:xfrm>
          <a:prstGeom prst="rect">
            <a:avLst/>
          </a:prstGeom>
          <a:blipFill>
            <a:blip r:embed="rId3" cstate="print"/>
            <a:stretch>
              <a:fillRect/>
            </a:stretch>
          </a:blipFill>
        </p:spPr>
        <p:txBody>
          <a:bodyPr wrap="square" lIns="0" tIns="0" rIns="0" bIns="0" rtlCol="0"/>
          <a:lstStyle/>
          <a:p>
            <a:endParaRPr/>
          </a:p>
        </p:txBody>
      </p:sp>
      <p:sp>
        <p:nvSpPr>
          <p:cNvPr id="4" name="TextBox 4"/>
          <p:cNvSpPr txBox="1"/>
          <p:nvPr/>
        </p:nvSpPr>
        <p:spPr>
          <a:xfrm>
            <a:off x="762000" y="675840"/>
            <a:ext cx="69342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網路爬蟲與資料前處理</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b="1" smtClean="0"/>
              <a:pPr/>
              <a:t>11</a:t>
            </a:fld>
            <a:endParaRPr lang="en-US" b="1"/>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8153400" y="1781757"/>
            <a:ext cx="9906000" cy="193899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紅色框分別代表</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1: </a:t>
            </a:r>
            <a:r>
              <a:rPr lang="zh-TW" altLang="en-US" sz="2400" b="1" dirty="0">
                <a:latin typeface="微軟正黑體" panose="020B0604030504040204" pitchFamily="34" charset="-120"/>
                <a:ea typeface="微軟正黑體" panose="020B0604030504040204" pitchFamily="34" charset="-120"/>
              </a:rPr>
              <a:t>電影名稱、上映年分、電影分級、電影時長； </a:t>
            </a:r>
            <a:r>
              <a:rPr lang="en-US" altLang="zh-TW" sz="2400" b="1" dirty="0">
                <a:latin typeface="微軟正黑體" panose="020B0604030504040204" pitchFamily="34" charset="-120"/>
                <a:ea typeface="微軟正黑體" panose="020B0604030504040204" pitchFamily="34" charset="-120"/>
              </a:rPr>
              <a:t>2: </a:t>
            </a:r>
            <a:r>
              <a:rPr lang="zh-TW" altLang="en-US" sz="2400" b="1" dirty="0">
                <a:latin typeface="微軟正黑體" panose="020B0604030504040204" pitchFamily="34" charset="-120"/>
                <a:ea typeface="微軟正黑體" panose="020B0604030504040204" pitchFamily="34" charset="-120"/>
              </a:rPr>
              <a:t>電影類型；</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3: </a:t>
            </a:r>
            <a:r>
              <a:rPr lang="zh-TW" altLang="en-US" sz="2400" b="1" dirty="0">
                <a:latin typeface="微軟正黑體" panose="020B0604030504040204" pitchFamily="34" charset="-120"/>
                <a:ea typeface="微軟正黑體" panose="020B0604030504040204" pitchFamily="34" charset="-120"/>
              </a:rPr>
              <a:t>投票次數、</a:t>
            </a:r>
            <a:r>
              <a:rPr lang="en-US" altLang="zh-TW" sz="2400" b="1" dirty="0">
                <a:latin typeface="微軟正黑體" panose="020B0604030504040204" pitchFamily="34" charset="-120"/>
                <a:ea typeface="微軟正黑體" panose="020B0604030504040204" pitchFamily="34" charset="-120"/>
              </a:rPr>
              <a:t>IMDb Rating</a:t>
            </a:r>
            <a:r>
              <a:rPr lang="zh-TW" altLang="en-US"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4: </a:t>
            </a:r>
            <a:r>
              <a:rPr lang="en-US" altLang="zh-TW" sz="2400" b="1" dirty="0" err="1">
                <a:latin typeface="微軟正黑體" panose="020B0604030504040204" pitchFamily="34" charset="-120"/>
                <a:ea typeface="微軟正黑體" panose="020B0604030504040204" pitchFamily="34" charset="-120"/>
              </a:rPr>
              <a:t>Metascore</a:t>
            </a:r>
            <a:r>
              <a:rPr lang="zh-TW" altLang="en-US" sz="2400" b="1" dirty="0">
                <a:latin typeface="微軟正黑體" panose="020B0604030504040204" pitchFamily="34" charset="-120"/>
                <a:ea typeface="微軟正黑體" panose="020B0604030504040204" pitchFamily="34" charset="-120"/>
              </a:rPr>
              <a:t>、使用者評論數； </a:t>
            </a:r>
            <a:r>
              <a:rPr lang="en-US" altLang="zh-TW" sz="2400" b="1" dirty="0">
                <a:latin typeface="微軟正黑體" panose="020B0604030504040204" pitchFamily="34" charset="-120"/>
                <a:ea typeface="微軟正黑體" panose="020B0604030504040204" pitchFamily="34" charset="-120"/>
              </a:rPr>
              <a:t>5: </a:t>
            </a:r>
            <a:r>
              <a:rPr lang="zh-TW" altLang="en-US" sz="2400" b="1" dirty="0">
                <a:latin typeface="微軟正黑體" panose="020B0604030504040204" pitchFamily="34" charset="-120"/>
                <a:ea typeface="微軟正黑體" panose="020B0604030504040204" pitchFamily="34" charset="-120"/>
              </a:rPr>
              <a:t>製作國家； </a:t>
            </a:r>
          </a:p>
          <a:p>
            <a:r>
              <a:rPr lang="en-US" altLang="zh-TW" sz="2400" b="1" dirty="0">
                <a:latin typeface="微軟正黑體" panose="020B0604030504040204" pitchFamily="34" charset="-120"/>
                <a:ea typeface="微軟正黑體" panose="020B0604030504040204" pitchFamily="34" charset="-120"/>
              </a:rPr>
              <a:t>6: </a:t>
            </a:r>
            <a:r>
              <a:rPr lang="zh-TW" altLang="en-US" sz="2400" b="1" dirty="0">
                <a:latin typeface="微軟正黑體" panose="020B0604030504040204" pitchFamily="34" charset="-120"/>
                <a:ea typeface="微軟正黑體" panose="020B0604030504040204" pitchFamily="34" charset="-120"/>
              </a:rPr>
              <a:t>預算、北美票房、北美首周周末票房、全球票房； </a:t>
            </a:r>
            <a:r>
              <a:rPr lang="en-US" altLang="zh-TW" sz="2400" b="1" dirty="0">
                <a:latin typeface="微軟正黑體" panose="020B0604030504040204" pitchFamily="34" charset="-120"/>
                <a:ea typeface="微軟正黑體" panose="020B0604030504040204" pitchFamily="34" charset="-120"/>
              </a:rPr>
              <a:t>7: </a:t>
            </a:r>
            <a:r>
              <a:rPr lang="zh-TW" altLang="en-US" sz="2400" b="1" dirty="0">
                <a:latin typeface="微軟正黑體" panose="020B0604030504040204" pitchFamily="34" charset="-120"/>
                <a:ea typeface="微軟正黑體" panose="020B0604030504040204" pitchFamily="34" charset="-120"/>
              </a:rPr>
              <a:t>使用者評論內容</a:t>
            </a:r>
          </a:p>
        </p:txBody>
      </p:sp>
      <p:pic>
        <p:nvPicPr>
          <p:cNvPr id="7" name="圖片 6">
            <a:extLst>
              <a:ext uri="{FF2B5EF4-FFF2-40B4-BE49-F238E27FC236}">
                <a16:creationId xmlns:a16="http://schemas.microsoft.com/office/drawing/2014/main" id="{D1234940-9875-40A1-81FB-CC8410A3AD2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8600" y="3693528"/>
            <a:ext cx="7234989" cy="5817436"/>
          </a:xfrm>
          <a:prstGeom prst="rect">
            <a:avLst/>
          </a:prstGeom>
          <a:noFill/>
          <a:ln>
            <a:noFill/>
          </a:ln>
        </p:spPr>
      </p:pic>
      <p:pic>
        <p:nvPicPr>
          <p:cNvPr id="8" name="圖片 7">
            <a:extLst>
              <a:ext uri="{FF2B5EF4-FFF2-40B4-BE49-F238E27FC236}">
                <a16:creationId xmlns:a16="http://schemas.microsoft.com/office/drawing/2014/main" id="{4F87D2C1-4CBB-4771-8FBA-A050E50E670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153400" y="4457700"/>
            <a:ext cx="4419600" cy="5083343"/>
          </a:xfrm>
          <a:prstGeom prst="rect">
            <a:avLst/>
          </a:prstGeom>
          <a:noFill/>
          <a:ln>
            <a:noFill/>
          </a:ln>
        </p:spPr>
      </p:pic>
      <p:pic>
        <p:nvPicPr>
          <p:cNvPr id="9" name="圖片 8">
            <a:extLst>
              <a:ext uri="{FF2B5EF4-FFF2-40B4-BE49-F238E27FC236}">
                <a16:creationId xmlns:a16="http://schemas.microsoft.com/office/drawing/2014/main" id="{1960BD8F-0249-48CA-81C9-5DA3EE757055}"/>
              </a:ext>
            </a:extLst>
          </p:cNvPr>
          <p:cNvPicPr/>
          <p:nvPr/>
        </p:nvPicPr>
        <p:blipFill rotWithShape="1">
          <a:blip r:embed="rId7">
            <a:extLst>
              <a:ext uri="{28A0092B-C50C-407E-A947-70E740481C1C}">
                <a14:useLocalDpi xmlns:a14="http://schemas.microsoft.com/office/drawing/2010/main" val="0"/>
              </a:ext>
            </a:extLst>
          </a:blip>
          <a:srcRect b="46982"/>
          <a:stretch/>
        </p:blipFill>
        <p:spPr bwMode="auto">
          <a:xfrm>
            <a:off x="13258800" y="6210300"/>
            <a:ext cx="4419600" cy="3266575"/>
          </a:xfrm>
          <a:prstGeom prst="rect">
            <a:avLst/>
          </a:prstGeom>
          <a:noFill/>
          <a:ln>
            <a:noFill/>
          </a:ln>
        </p:spPr>
      </p:pic>
    </p:spTree>
    <p:extLst>
      <p:ext uri="{BB962C8B-B14F-4D97-AF65-F5344CB8AC3E}">
        <p14:creationId xmlns:p14="http://schemas.microsoft.com/office/powerpoint/2010/main" val="39825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7" name="object 12">
            <a:extLst>
              <a:ext uri="{FF2B5EF4-FFF2-40B4-BE49-F238E27FC236}">
                <a16:creationId xmlns:a16="http://schemas.microsoft.com/office/drawing/2014/main" id="{388C0730-F963-4AB6-A74E-EF32E5DE1074}"/>
              </a:ext>
            </a:extLst>
          </p:cNvPr>
          <p:cNvSpPr/>
          <p:nvPr/>
        </p:nvSpPr>
        <p:spPr>
          <a:xfrm>
            <a:off x="3124200" y="709076"/>
            <a:ext cx="11734800" cy="1174364"/>
          </a:xfrm>
          <a:prstGeom prst="rect">
            <a:avLst/>
          </a:prstGeom>
          <a:blipFill>
            <a:blip r:embed="rId3" cstate="print"/>
            <a:stretch>
              <a:fillRect/>
            </a:stretch>
          </a:blipFill>
        </p:spPr>
        <p:txBody>
          <a:bodyPr wrap="square" lIns="0" tIns="0" rIns="0" bIns="0" rtlCol="0"/>
          <a:lstStyle/>
          <a:p>
            <a:endParaRPr/>
          </a:p>
        </p:txBody>
      </p:sp>
      <p:sp>
        <p:nvSpPr>
          <p:cNvPr id="4" name="TextBox 4"/>
          <p:cNvSpPr txBox="1"/>
          <p:nvPr/>
        </p:nvSpPr>
        <p:spPr>
          <a:xfrm>
            <a:off x="3581400" y="727123"/>
            <a:ext cx="11049000" cy="928331"/>
          </a:xfrm>
          <a:prstGeom prst="rect">
            <a:avLst/>
          </a:prstGeom>
        </p:spPr>
        <p:txBody>
          <a:bodyPr wrap="square" lIns="0" tIns="0" rIns="0" bIns="0" rtlCol="0" anchor="t">
            <a:spAutoFit/>
          </a:bodyPr>
          <a:lstStyle/>
          <a:p>
            <a:pPr>
              <a:lnSpc>
                <a:spcPts val="8000"/>
              </a:lnSpc>
            </a:pPr>
            <a:r>
              <a:rPr lang="en-US" altLang="zh-TW" sz="5400" b="1" dirty="0">
                <a:solidFill>
                  <a:srgbClr val="1C1C1C"/>
                </a:solidFill>
                <a:latin typeface="微軟正黑體" panose="020B0604030504040204" pitchFamily="34" charset="-120"/>
                <a:ea typeface="微軟正黑體" panose="020B0604030504040204" pitchFamily="34" charset="-120"/>
              </a:rPr>
              <a:t>Word2vec</a:t>
            </a:r>
            <a:r>
              <a:rPr lang="zh-TW" altLang="en-US" sz="5400" b="1" dirty="0">
                <a:solidFill>
                  <a:srgbClr val="1C1C1C"/>
                </a:solidFill>
                <a:latin typeface="微軟正黑體" panose="020B0604030504040204" pitchFamily="34" charset="-120"/>
                <a:ea typeface="微軟正黑體" panose="020B0604030504040204" pitchFamily="34" charset="-120"/>
              </a:rPr>
              <a:t>模型學習與意圖辭典擴充</a:t>
            </a: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762000" y="3314700"/>
            <a:ext cx="16764000" cy="3108543"/>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TW" sz="2800" b="1" dirty="0">
                <a:latin typeface="微軟正黑體" panose="020B0604030504040204" pitchFamily="34" charset="-120"/>
                <a:ea typeface="微軟正黑體" panose="020B0604030504040204" pitchFamily="34" charset="-120"/>
              </a:rPr>
              <a:t>Word2vec</a:t>
            </a:r>
            <a:r>
              <a:rPr lang="zh-TW" altLang="en-US" sz="2800" b="1" dirty="0">
                <a:latin typeface="微軟正黑體" panose="020B0604030504040204" pitchFamily="34" charset="-120"/>
                <a:ea typeface="微軟正黑體" panose="020B0604030504040204" pitchFamily="34" charset="-120"/>
              </a:rPr>
              <a:t>為一種詞嵌入方法，它將詞轉為向量，並計算兩詞之間的相關性，本研究透過電影文本的匯入，自行訓練</a:t>
            </a:r>
            <a:r>
              <a:rPr lang="en-US" altLang="zh-TW" sz="2800" b="1" dirty="0">
                <a:latin typeface="微軟正黑體" panose="020B0604030504040204" pitchFamily="34" charset="-120"/>
                <a:ea typeface="微軟正黑體" panose="020B0604030504040204" pitchFamily="34" charset="-120"/>
              </a:rPr>
              <a:t>Word2vec</a:t>
            </a:r>
            <a:r>
              <a:rPr lang="zh-TW" altLang="en-US" sz="2800" b="1" dirty="0">
                <a:latin typeface="微軟正黑體" panose="020B0604030504040204" pitchFamily="34" charset="-120"/>
                <a:ea typeface="微軟正黑體" panose="020B0604030504040204" pitchFamily="34" charset="-120"/>
              </a:rPr>
              <a:t>模型，希望能藉此模型獲得相關同義字。</a:t>
            </a:r>
            <a:endParaRPr lang="en-US" altLang="zh-TW" sz="2800" b="1" dirty="0">
              <a:latin typeface="微軟正黑體" panose="020B0604030504040204" pitchFamily="34" charset="-120"/>
              <a:ea typeface="微軟正黑體" panose="020B0604030504040204" pitchFamily="34" charset="-120"/>
            </a:endParaRPr>
          </a:p>
          <a:p>
            <a:pPr algn="just"/>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zh-TW" altLang="en-US" sz="2800" b="1" dirty="0">
                <a:latin typeface="微軟正黑體" panose="020B0604030504040204" pitchFamily="34" charset="-120"/>
                <a:ea typeface="微軟正黑體" panose="020B0604030504040204" pitchFamily="34" charset="-120"/>
              </a:rPr>
              <a:t>使用</a:t>
            </a:r>
            <a:r>
              <a:rPr lang="en-US" altLang="zh-TW" sz="2800" b="1" dirty="0">
                <a:latin typeface="微軟正黑體" panose="020B0604030504040204" pitchFamily="34" charset="-120"/>
                <a:ea typeface="微軟正黑體" panose="020B0604030504040204" pitchFamily="34" charset="-120"/>
              </a:rPr>
              <a:t>Word2vec</a:t>
            </a:r>
            <a:r>
              <a:rPr lang="zh-TW" altLang="en-US" sz="2800" b="1" dirty="0">
                <a:latin typeface="微軟正黑體" panose="020B0604030504040204" pitchFamily="34" charset="-120"/>
                <a:ea typeface="微軟正黑體" panose="020B0604030504040204" pitchFamily="34" charset="-120"/>
              </a:rPr>
              <a:t>模型進行意圖詞典擴充，將種子字進行第一次迭代，其生成的前十個同義詞，加上原先的種子字再刪除重複詞，就形成第一次擴充結果。第二次迭代的種子字為第一次迭代的結果</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只有</a:t>
            </a:r>
            <a:r>
              <a:rPr lang="en-US" altLang="zh-TW" sz="2800" b="1" dirty="0">
                <a:latin typeface="微軟正黑體" panose="020B0604030504040204" pitchFamily="34" charset="-120"/>
                <a:ea typeface="微軟正黑體" panose="020B0604030504040204" pitchFamily="34" charset="-120"/>
              </a:rPr>
              <a:t>Iteration 1</a:t>
            </a:r>
            <a:r>
              <a:rPr lang="zh-TW" altLang="en-US" sz="2800" b="1" dirty="0">
                <a:latin typeface="微軟正黑體" panose="020B0604030504040204" pitchFamily="34" charset="-120"/>
                <a:ea typeface="微軟正黑體" panose="020B0604030504040204" pitchFamily="34" charset="-120"/>
              </a:rPr>
              <a:t>，不包含</a:t>
            </a:r>
            <a:r>
              <a:rPr lang="en-US" altLang="zh-TW" sz="2800" b="1" dirty="0">
                <a:latin typeface="微軟正黑體" panose="020B0604030504040204" pitchFamily="34" charset="-120"/>
                <a:ea typeface="微軟正黑體" panose="020B0604030504040204" pitchFamily="34" charset="-120"/>
              </a:rPr>
              <a:t>Seed)</a:t>
            </a:r>
            <a:r>
              <a:rPr lang="zh-TW" altLang="en-US" sz="2800" b="1" dirty="0">
                <a:latin typeface="微軟正黑體" panose="020B0604030504040204" pitchFamily="34" charset="-120"/>
                <a:ea typeface="微軟正黑體" panose="020B0604030504040204" pitchFamily="34" charset="-120"/>
              </a:rPr>
              <a:t>，一樣將生成的前十個同義詞加上第一次擴充的結果</a:t>
            </a:r>
            <a:r>
              <a:rPr lang="en-US" altLang="zh-TW" sz="2800" b="1" dirty="0">
                <a:latin typeface="微軟正黑體" panose="020B0604030504040204" pitchFamily="34" charset="-120"/>
                <a:ea typeface="微軟正黑體" panose="020B0604030504040204" pitchFamily="34" charset="-120"/>
              </a:rPr>
              <a:t>(Seed + Iteration 1)</a:t>
            </a:r>
            <a:r>
              <a:rPr lang="zh-TW" altLang="en-US" sz="2800" b="1" dirty="0">
                <a:latin typeface="微軟正黑體" panose="020B0604030504040204" pitchFamily="34" charset="-120"/>
                <a:ea typeface="微軟正黑體" panose="020B0604030504040204" pitchFamily="34" charset="-120"/>
              </a:rPr>
              <a:t>，刪除掉重複出現的詞，作為第二次擴充的結果。</a:t>
            </a:r>
            <a:endParaRPr lang="en-US" altLang="zh-TW" sz="2800" b="1" dirty="0">
              <a:latin typeface="微軟正黑體" panose="020B0604030504040204" pitchFamily="34" charset="-120"/>
              <a:ea typeface="微軟正黑體" panose="020B0604030504040204" pitchFamily="34" charset="-120"/>
            </a:endParaRPr>
          </a:p>
        </p:txBody>
      </p:sp>
      <p:sp>
        <p:nvSpPr>
          <p:cNvPr id="10" name="手繪多邊形: 圖案 9">
            <a:extLst>
              <a:ext uri="{FF2B5EF4-FFF2-40B4-BE49-F238E27FC236}">
                <a16:creationId xmlns:a16="http://schemas.microsoft.com/office/drawing/2014/main" id="{33B1D246-97F8-4FD2-890E-F71AF9A8A9FD}"/>
              </a:ext>
            </a:extLst>
          </p:cNvPr>
          <p:cNvSpPr/>
          <p:nvPr/>
        </p:nvSpPr>
        <p:spPr>
          <a:xfrm>
            <a:off x="1371600" y="3543300"/>
            <a:ext cx="44958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A190065D-EDD3-4775-9B92-532594270913}"/>
              </a:ext>
            </a:extLst>
          </p:cNvPr>
          <p:cNvPicPr>
            <a:picLocks noChangeAspect="1"/>
          </p:cNvPicPr>
          <p:nvPr/>
        </p:nvPicPr>
        <p:blipFill>
          <a:blip r:embed="rId5"/>
          <a:stretch>
            <a:fillRect/>
          </a:stretch>
        </p:blipFill>
        <p:spPr>
          <a:xfrm>
            <a:off x="5257800" y="7109043"/>
            <a:ext cx="8534400" cy="2518890"/>
          </a:xfrm>
          <a:prstGeom prst="rect">
            <a:avLst/>
          </a:prstGeom>
        </p:spPr>
      </p:pic>
      <p:sp>
        <p:nvSpPr>
          <p:cNvPr id="13" name="手繪多邊形: 圖案 12">
            <a:extLst>
              <a:ext uri="{FF2B5EF4-FFF2-40B4-BE49-F238E27FC236}">
                <a16:creationId xmlns:a16="http://schemas.microsoft.com/office/drawing/2014/main" id="{FDEBD8C4-AEFE-43BD-90B4-8852BD8EBDB6}"/>
              </a:ext>
            </a:extLst>
          </p:cNvPr>
          <p:cNvSpPr/>
          <p:nvPr/>
        </p:nvSpPr>
        <p:spPr>
          <a:xfrm>
            <a:off x="2133600" y="4821247"/>
            <a:ext cx="52578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4FC05723-620C-4799-BBF5-0AEE26D6411F}"/>
              </a:ext>
            </a:extLst>
          </p:cNvPr>
          <p:cNvSpPr/>
          <p:nvPr/>
        </p:nvSpPr>
        <p:spPr>
          <a:xfrm>
            <a:off x="9525000" y="4000500"/>
            <a:ext cx="16764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6786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4C9990BB-51C1-4339-BCE6-E7FA9A67B4D2}"/>
              </a:ext>
            </a:extLst>
          </p:cNvPr>
          <p:cNvSpPr/>
          <p:nvPr/>
        </p:nvSpPr>
        <p:spPr>
          <a:xfrm>
            <a:off x="5486400" y="780548"/>
            <a:ext cx="7086600" cy="1174364"/>
          </a:xfrm>
          <a:prstGeom prst="rect">
            <a:avLst/>
          </a:prstGeom>
          <a:blipFill>
            <a:blip r:embed="rId2" cstate="print"/>
            <a:stretch>
              <a:fillRect/>
            </a:stretch>
          </a:blipFill>
        </p:spPr>
        <p:txBody>
          <a:bodyPr wrap="square" lIns="0" tIns="0" rIns="0" bIns="0" rtlCol="0"/>
          <a:lstStyle/>
          <a:p>
            <a:endParaRPr/>
          </a:p>
        </p:txBody>
      </p:sp>
      <p:sp>
        <p:nvSpPr>
          <p:cNvPr id="4" name="TextBox 4"/>
          <p:cNvSpPr txBox="1"/>
          <p:nvPr/>
        </p:nvSpPr>
        <p:spPr>
          <a:xfrm>
            <a:off x="5943600" y="903565"/>
            <a:ext cx="62484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意圖分析與情感分析</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1028700" y="3695700"/>
            <a:ext cx="16230600" cy="3539430"/>
          </a:xfrm>
          <a:prstGeom prst="rect">
            <a:avLst/>
          </a:prstGeom>
          <a:noFill/>
        </p:spPr>
        <p:txBody>
          <a:bodyPr wrap="square" rtlCol="0">
            <a:spAutoFit/>
          </a:bodyPr>
          <a:lstStyle/>
          <a:p>
            <a:pPr marL="457200" indent="-457200" algn="just">
              <a:buFont typeface="Wingdings" panose="05000000000000000000" pitchFamily="2" charset="2"/>
              <a:buChar char="Ø"/>
            </a:pPr>
            <a:r>
              <a:rPr lang="zh-TW" altLang="en-US" sz="2800" b="1" dirty="0">
                <a:latin typeface="微軟正黑體" panose="020B0604030504040204" pitchFamily="34" charset="-120"/>
                <a:ea typeface="微軟正黑體" panose="020B0604030504040204" pitchFamily="34" charset="-120"/>
              </a:rPr>
              <a:t>使用意圖探勘方法中的字典法，分析與電影元資料匹配的使用者評論資料。根據意圖辭典中的意圖字，在評論中出現符合辭典的字則標註為</a:t>
            </a:r>
            <a:r>
              <a:rPr lang="en-US" altLang="zh-TW" sz="2800" b="1" dirty="0">
                <a:latin typeface="微軟正黑體" panose="020B0604030504040204" pitchFamily="34" charset="-120"/>
                <a:ea typeface="微軟正黑體" panose="020B0604030504040204" pitchFamily="34" charset="-120"/>
              </a:rPr>
              <a:t>1</a:t>
            </a:r>
            <a:r>
              <a:rPr lang="zh-TW" altLang="en-US" sz="2800" b="1" dirty="0">
                <a:latin typeface="微軟正黑體" panose="020B0604030504040204" pitchFamily="34" charset="-120"/>
                <a:ea typeface="微軟正黑體" panose="020B0604030504040204" pitchFamily="34" charset="-120"/>
              </a:rPr>
              <a:t>，否則標註為</a:t>
            </a:r>
            <a:r>
              <a:rPr lang="en-US" altLang="zh-TW" sz="2800" b="1" dirty="0">
                <a:latin typeface="微軟正黑體" panose="020B0604030504040204" pitchFamily="34" charset="-120"/>
                <a:ea typeface="微軟正黑體" panose="020B0604030504040204" pitchFamily="34" charset="-120"/>
              </a:rPr>
              <a:t>0</a:t>
            </a:r>
            <a:r>
              <a:rPr lang="zh-TW" altLang="en-US" sz="2800" b="1" dirty="0">
                <a:latin typeface="微軟正黑體" panose="020B0604030504040204" pitchFamily="34" charset="-120"/>
                <a:ea typeface="微軟正黑體" panose="020B0604030504040204" pitchFamily="34" charset="-120"/>
              </a:rPr>
              <a:t>。計算每部電影評論中具有意圖的筆數，並生成相應的意圖特徵值。</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zh-TW" altLang="en-US" sz="2800" b="1" dirty="0">
                <a:latin typeface="微軟正黑體" panose="020B0604030504040204" pitchFamily="34" charset="-120"/>
                <a:ea typeface="微軟正黑體" panose="020B0604030504040204" pitchFamily="34" charset="-120"/>
              </a:rPr>
              <a:t>採用</a:t>
            </a:r>
            <a:r>
              <a:rPr lang="en-US" altLang="zh-TW" sz="2800" b="1" dirty="0">
                <a:latin typeface="微軟正黑體" panose="020B0604030504040204" pitchFamily="34" charset="-120"/>
                <a:ea typeface="微軟正黑體" panose="020B0604030504040204" pitchFamily="34" charset="-120"/>
              </a:rPr>
              <a:t>VADER</a:t>
            </a:r>
            <a:r>
              <a:rPr lang="zh-TW" altLang="en-US" sz="2800" b="1" dirty="0">
                <a:latin typeface="微軟正黑體" panose="020B0604030504040204" pitchFamily="34" charset="-120"/>
                <a:ea typeface="微軟正黑體" panose="020B0604030504040204" pitchFamily="34" charset="-120"/>
              </a:rPr>
              <a:t>情感分析方法，情感值範圍在</a:t>
            </a:r>
            <a:r>
              <a:rPr lang="en-US" altLang="zh-TW" sz="2800" b="1" dirty="0">
                <a:latin typeface="微軟正黑體" panose="020B0604030504040204" pitchFamily="34" charset="-120"/>
                <a:ea typeface="微軟正黑體" panose="020B0604030504040204" pitchFamily="34" charset="-120"/>
              </a:rPr>
              <a:t>-1</a:t>
            </a:r>
            <a:r>
              <a:rPr lang="zh-TW" altLang="en-US" sz="2800" b="1" dirty="0">
                <a:latin typeface="微軟正黑體" panose="020B0604030504040204" pitchFamily="34" charset="-120"/>
                <a:ea typeface="微軟正黑體" panose="020B0604030504040204" pitchFamily="34" charset="-120"/>
              </a:rPr>
              <a:t>到</a:t>
            </a:r>
            <a:r>
              <a:rPr lang="en-US" altLang="zh-TW" sz="2800" b="1" dirty="0">
                <a:latin typeface="微軟正黑體" panose="020B0604030504040204" pitchFamily="34" charset="-120"/>
                <a:ea typeface="微軟正黑體" panose="020B0604030504040204" pitchFamily="34" charset="-120"/>
              </a:rPr>
              <a:t>1</a:t>
            </a:r>
            <a:r>
              <a:rPr lang="zh-TW" altLang="en-US" sz="2800" b="1" dirty="0">
                <a:latin typeface="微軟正黑體" panose="020B0604030504040204" pitchFamily="34" charset="-120"/>
                <a:ea typeface="微軟正黑體" panose="020B0604030504040204" pitchFamily="34" charset="-120"/>
              </a:rPr>
              <a:t>之間，分為中性、正面和負面三類。考慮到評論數量對分析的影響力，使用分位數將評論數量分為十個分位數，並根據評論數量給予不同的權重。權重計算公式參考</a:t>
            </a:r>
            <a:r>
              <a:rPr lang="en-US" altLang="zh-TW" sz="2800" b="1" dirty="0">
                <a:latin typeface="微軟正黑體" panose="020B0604030504040204" pitchFamily="34" charset="-120"/>
                <a:ea typeface="微軟正黑體" panose="020B0604030504040204" pitchFamily="34" charset="-120"/>
              </a:rPr>
              <a:t>Ahmad (2020)</a:t>
            </a:r>
            <a:r>
              <a:rPr lang="zh-TW" altLang="en-US" sz="2800" b="1" dirty="0">
                <a:latin typeface="微軟正黑體" panose="020B0604030504040204" pitchFamily="34" charset="-120"/>
                <a:ea typeface="微軟正黑體" panose="020B0604030504040204" pitchFamily="34" charset="-120"/>
              </a:rPr>
              <a:t>的方法，根據正面情感和負面情感的評論數量以及權重值來計算情感分析權重。</a:t>
            </a:r>
            <a:endParaRPr lang="en-US" altLang="zh-TW" sz="2800" b="1" dirty="0">
              <a:latin typeface="微軟正黑體" panose="020B0604030504040204" pitchFamily="34" charset="-120"/>
              <a:ea typeface="微軟正黑體" panose="020B0604030504040204" pitchFamily="34" charset="-120"/>
            </a:endParaRPr>
          </a:p>
        </p:txBody>
      </p:sp>
      <p:sp>
        <p:nvSpPr>
          <p:cNvPr id="7" name="手繪多邊形: 圖案 6">
            <a:extLst>
              <a:ext uri="{FF2B5EF4-FFF2-40B4-BE49-F238E27FC236}">
                <a16:creationId xmlns:a16="http://schemas.microsoft.com/office/drawing/2014/main" id="{24D762C5-B0C3-4B34-8ECC-76B5E508B1F6}"/>
              </a:ext>
            </a:extLst>
          </p:cNvPr>
          <p:cNvSpPr/>
          <p:nvPr/>
        </p:nvSpPr>
        <p:spPr>
          <a:xfrm>
            <a:off x="2667000" y="4381500"/>
            <a:ext cx="8001000" cy="76200"/>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手繪多邊形: 圖案 7">
            <a:extLst>
              <a:ext uri="{FF2B5EF4-FFF2-40B4-BE49-F238E27FC236}">
                <a16:creationId xmlns:a16="http://schemas.microsoft.com/office/drawing/2014/main" id="{E6537723-A361-44CC-8335-671648A9E33D}"/>
              </a:ext>
            </a:extLst>
          </p:cNvPr>
          <p:cNvSpPr/>
          <p:nvPr/>
        </p:nvSpPr>
        <p:spPr>
          <a:xfrm>
            <a:off x="2286000" y="5644543"/>
            <a:ext cx="3352800" cy="76200"/>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圖案 8">
            <a:extLst>
              <a:ext uri="{FF2B5EF4-FFF2-40B4-BE49-F238E27FC236}">
                <a16:creationId xmlns:a16="http://schemas.microsoft.com/office/drawing/2014/main" id="{B0427641-6CE1-476B-9C5B-A81FC46E54A5}"/>
              </a:ext>
            </a:extLst>
          </p:cNvPr>
          <p:cNvSpPr/>
          <p:nvPr/>
        </p:nvSpPr>
        <p:spPr>
          <a:xfrm>
            <a:off x="11815662" y="6060651"/>
            <a:ext cx="4491138" cy="7344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手繪多邊形: 圖案 9">
            <a:extLst>
              <a:ext uri="{FF2B5EF4-FFF2-40B4-BE49-F238E27FC236}">
                <a16:creationId xmlns:a16="http://schemas.microsoft.com/office/drawing/2014/main" id="{452260B2-5AC1-4822-A78A-DC12F2E5162E}"/>
              </a:ext>
            </a:extLst>
          </p:cNvPr>
          <p:cNvSpPr/>
          <p:nvPr/>
        </p:nvSpPr>
        <p:spPr>
          <a:xfrm>
            <a:off x="16002000" y="5609194"/>
            <a:ext cx="1257300" cy="7344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手繪多邊形: 圖案 10">
            <a:extLst>
              <a:ext uri="{FF2B5EF4-FFF2-40B4-BE49-F238E27FC236}">
                <a16:creationId xmlns:a16="http://schemas.microsoft.com/office/drawing/2014/main" id="{8A811BCC-E39F-4522-8B67-FAC1155BA99C}"/>
              </a:ext>
            </a:extLst>
          </p:cNvPr>
          <p:cNvSpPr/>
          <p:nvPr/>
        </p:nvSpPr>
        <p:spPr>
          <a:xfrm>
            <a:off x="1524000" y="6040326"/>
            <a:ext cx="2895600" cy="93774"/>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AFC833F5-96EF-49FF-B859-ECB0B6777C75}"/>
              </a:ext>
            </a:extLst>
          </p:cNvPr>
          <p:cNvPicPr>
            <a:picLocks noChangeAspect="1"/>
          </p:cNvPicPr>
          <p:nvPr/>
        </p:nvPicPr>
        <p:blipFill>
          <a:blip r:embed="rId4"/>
          <a:stretch>
            <a:fillRect/>
          </a:stretch>
        </p:blipFill>
        <p:spPr>
          <a:xfrm>
            <a:off x="6428041" y="7904756"/>
            <a:ext cx="5203317" cy="864154"/>
          </a:xfrm>
          <a:prstGeom prst="rect">
            <a:avLst/>
          </a:prstGeom>
        </p:spPr>
      </p:pic>
    </p:spTree>
    <p:extLst>
      <p:ext uri="{BB962C8B-B14F-4D97-AF65-F5344CB8AC3E}">
        <p14:creationId xmlns:p14="http://schemas.microsoft.com/office/powerpoint/2010/main" val="2269172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5295900" y="596905"/>
            <a:ext cx="7086600" cy="1174364"/>
          </a:xfrm>
          <a:prstGeom prst="rect">
            <a:avLst/>
          </a:prstGeom>
          <a:blipFill>
            <a:blip r:embed="rId2" cstate="print"/>
            <a:stretch>
              <a:fillRect/>
            </a:stretch>
          </a:blipFill>
        </p:spPr>
        <p:txBody>
          <a:bodyPr wrap="square" lIns="0" tIns="0" rIns="0" bIns="0" rtlCol="0"/>
          <a:lstStyle/>
          <a:p>
            <a:endParaRPr/>
          </a:p>
        </p:txBody>
      </p:sp>
      <p:sp>
        <p:nvSpPr>
          <p:cNvPr id="4" name="TextBox 4"/>
          <p:cNvSpPr txBox="1"/>
          <p:nvPr/>
        </p:nvSpPr>
        <p:spPr>
          <a:xfrm>
            <a:off x="5715000" y="719922"/>
            <a:ext cx="62484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模型建構與預測評估</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2057400" y="2721174"/>
            <a:ext cx="12877800" cy="6555641"/>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使用回歸型的機器學習法包含以下四種 </a:t>
            </a:r>
            <a:r>
              <a:rPr lang="en-US" altLang="zh-TW" sz="2800" b="1" dirty="0">
                <a:latin typeface="微軟正黑體" panose="020B0604030504040204" pitchFamily="34" charset="-120"/>
                <a:ea typeface="微軟正黑體" panose="020B0604030504040204" pitchFamily="34" charset="-120"/>
              </a:rPr>
              <a:t>:</a:t>
            </a:r>
          </a:p>
          <a:p>
            <a:endParaRPr lang="en-US" altLang="zh-TW" sz="28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支援向量回歸</a:t>
            </a:r>
            <a:r>
              <a:rPr lang="en-US" altLang="zh-TW" sz="2800" b="1" dirty="0">
                <a:latin typeface="微軟正黑體" panose="020B0604030504040204" pitchFamily="34" charset="-120"/>
                <a:ea typeface="微軟正黑體" panose="020B0604030504040204" pitchFamily="34" charset="-120"/>
              </a:rPr>
              <a:t>(Support Vector Regression, SVR)</a:t>
            </a:r>
          </a:p>
          <a:p>
            <a:pPr marL="457200" indent="-457200">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線性回歸</a:t>
            </a:r>
            <a:r>
              <a:rPr lang="en-US" altLang="zh-TW" sz="2800" b="1" dirty="0">
                <a:latin typeface="微軟正黑體" panose="020B0604030504040204" pitchFamily="34" charset="-120"/>
                <a:ea typeface="微軟正黑體" panose="020B0604030504040204" pitchFamily="34" charset="-120"/>
              </a:rPr>
              <a:t>(Linear Regression, LR)</a:t>
            </a:r>
          </a:p>
          <a:p>
            <a:pPr marL="457200" indent="-457200">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決策樹</a:t>
            </a:r>
            <a:r>
              <a:rPr lang="en-US" altLang="zh-TW" sz="2800" b="1" dirty="0">
                <a:latin typeface="微軟正黑體" panose="020B0604030504040204" pitchFamily="34" charset="-120"/>
                <a:ea typeface="微軟正黑體" panose="020B0604030504040204" pitchFamily="34" charset="-120"/>
              </a:rPr>
              <a:t>(Decision Tree, DT)</a:t>
            </a:r>
          </a:p>
          <a:p>
            <a:pPr marL="457200" indent="-457200">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隨機森林</a:t>
            </a:r>
            <a:r>
              <a:rPr lang="en-US" altLang="zh-TW" sz="2800" b="1" dirty="0">
                <a:latin typeface="微軟正黑體" panose="020B0604030504040204" pitchFamily="34" charset="-120"/>
                <a:ea typeface="微軟正黑體" panose="020B0604030504040204" pitchFamily="34" charset="-120"/>
              </a:rPr>
              <a:t>(Random Forest, RF)</a:t>
            </a:r>
          </a:p>
          <a:p>
            <a:pPr marL="457200" indent="-457200">
              <a:buFont typeface="Arial" panose="020B0604020202020204" pitchFamily="34" charset="0"/>
              <a:buChar char="•"/>
            </a:pPr>
            <a:endParaRPr lang="en-US" altLang="zh-TW" sz="2800" b="1" dirty="0">
              <a:latin typeface="微軟正黑體" panose="020B0604030504040204" pitchFamily="34" charset="-120"/>
              <a:ea typeface="微軟正黑體" panose="020B0604030504040204" pitchFamily="34" charset="-120"/>
            </a:endParaRPr>
          </a:p>
          <a:p>
            <a:endParaRPr lang="en-US" altLang="zh-TW" sz="2800" b="1" dirty="0">
              <a:latin typeface="微軟正黑體" panose="020B0604030504040204" pitchFamily="34" charset="-120"/>
              <a:ea typeface="微軟正黑體" panose="020B0604030504040204" pitchFamily="34" charset="-120"/>
            </a:endParaRPr>
          </a:p>
          <a:p>
            <a:r>
              <a:rPr lang="zh-TW" altLang="en-US" sz="2800" b="1" dirty="0">
                <a:latin typeface="微軟正黑體" panose="020B0604030504040204" pitchFamily="34" charset="-120"/>
                <a:ea typeface="微軟正黑體" panose="020B0604030504040204" pitchFamily="34" charset="-120"/>
              </a:rPr>
              <a:t>接著資料進行十折交叉驗證，本研究使用以下五個回歸模型評估指標 </a:t>
            </a:r>
            <a:r>
              <a:rPr lang="en-US" altLang="zh-TW" sz="2800" b="1" dirty="0">
                <a:latin typeface="微軟正黑體" panose="020B0604030504040204" pitchFamily="34" charset="-120"/>
                <a:ea typeface="微軟正黑體" panose="020B0604030504040204" pitchFamily="34" charset="-120"/>
              </a:rPr>
              <a:t>:</a:t>
            </a:r>
          </a:p>
          <a:p>
            <a:endParaRPr lang="en-US" altLang="zh-TW" sz="28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皮爾森積動差相關係數</a:t>
            </a:r>
            <a:r>
              <a:rPr lang="en-US" altLang="zh-TW" sz="2800" b="1" dirty="0">
                <a:latin typeface="微軟正黑體" panose="020B0604030504040204" pitchFamily="34" charset="-120"/>
                <a:ea typeface="微軟正黑體" panose="020B0604030504040204" pitchFamily="34" charset="-120"/>
              </a:rPr>
              <a:t>(Pearson Correlation Coefficient, CC)</a:t>
            </a:r>
          </a:p>
          <a:p>
            <a:pPr marL="457200" indent="-457200">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平均絕對誤差</a:t>
            </a:r>
            <a:r>
              <a:rPr lang="en-US" altLang="zh-TW" sz="2800" b="1" dirty="0">
                <a:latin typeface="微軟正黑體" panose="020B0604030504040204" pitchFamily="34" charset="-120"/>
                <a:ea typeface="微軟正黑體" panose="020B0604030504040204" pitchFamily="34" charset="-120"/>
              </a:rPr>
              <a:t>(Mean Absolute Error, MAE)</a:t>
            </a:r>
          </a:p>
          <a:p>
            <a:pPr marL="457200" indent="-457200">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均方根誤差</a:t>
            </a:r>
            <a:r>
              <a:rPr lang="en-US" altLang="zh-TW" sz="2800" b="1" dirty="0">
                <a:latin typeface="微軟正黑體" panose="020B0604030504040204" pitchFamily="34" charset="-120"/>
                <a:ea typeface="微軟正黑體" panose="020B0604030504040204" pitchFamily="34" charset="-120"/>
              </a:rPr>
              <a:t>(Root Mean Square Error, RMSE)</a:t>
            </a:r>
          </a:p>
          <a:p>
            <a:pPr marL="457200" indent="-457200">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相對絕對誤差</a:t>
            </a:r>
            <a:r>
              <a:rPr lang="en-US" altLang="zh-TW" sz="2800" b="1" dirty="0">
                <a:latin typeface="微軟正黑體" panose="020B0604030504040204" pitchFamily="34" charset="-120"/>
                <a:ea typeface="微軟正黑體" panose="020B0604030504040204" pitchFamily="34" charset="-120"/>
              </a:rPr>
              <a:t>(Relative Absolute Error, RAE)</a:t>
            </a:r>
          </a:p>
          <a:p>
            <a:pPr marL="457200" indent="-457200">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相對平方根誤差</a:t>
            </a:r>
            <a:r>
              <a:rPr lang="en-US" altLang="zh-TW" sz="2800" b="1" dirty="0">
                <a:latin typeface="微軟正黑體" panose="020B0604030504040204" pitchFamily="34" charset="-120"/>
                <a:ea typeface="微軟正黑體" panose="020B0604030504040204" pitchFamily="34" charset="-120"/>
              </a:rPr>
              <a:t>(Root Relative Squared Error, RRSE)</a:t>
            </a:r>
          </a:p>
        </p:txBody>
      </p:sp>
      <p:sp>
        <p:nvSpPr>
          <p:cNvPr id="7" name="手繪多邊形: 圖案 6">
            <a:extLst>
              <a:ext uri="{FF2B5EF4-FFF2-40B4-BE49-F238E27FC236}">
                <a16:creationId xmlns:a16="http://schemas.microsoft.com/office/drawing/2014/main" id="{25CF89B6-54BA-4860-B5AE-2395BCDE3E5F}"/>
              </a:ext>
            </a:extLst>
          </p:cNvPr>
          <p:cNvSpPr/>
          <p:nvPr/>
        </p:nvSpPr>
        <p:spPr>
          <a:xfrm>
            <a:off x="2819400" y="2933700"/>
            <a:ext cx="32766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手繪多邊形: 圖案 7">
            <a:extLst>
              <a:ext uri="{FF2B5EF4-FFF2-40B4-BE49-F238E27FC236}">
                <a16:creationId xmlns:a16="http://schemas.microsoft.com/office/drawing/2014/main" id="{47E606EA-8B68-4BDE-947E-28DC287185CF}"/>
              </a:ext>
            </a:extLst>
          </p:cNvPr>
          <p:cNvSpPr/>
          <p:nvPr/>
        </p:nvSpPr>
        <p:spPr>
          <a:xfrm>
            <a:off x="10024637" y="6362700"/>
            <a:ext cx="2776963"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圖案 8">
            <a:extLst>
              <a:ext uri="{FF2B5EF4-FFF2-40B4-BE49-F238E27FC236}">
                <a16:creationId xmlns:a16="http://schemas.microsoft.com/office/drawing/2014/main" id="{2C29E6A1-2340-42DC-A379-272D210C1600}"/>
              </a:ext>
            </a:extLst>
          </p:cNvPr>
          <p:cNvSpPr/>
          <p:nvPr/>
        </p:nvSpPr>
        <p:spPr>
          <a:xfrm flipV="1">
            <a:off x="4326519" y="6332621"/>
            <a:ext cx="2074282"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98153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8" name="object 12">
            <a:extLst>
              <a:ext uri="{FF2B5EF4-FFF2-40B4-BE49-F238E27FC236}">
                <a16:creationId xmlns:a16="http://schemas.microsoft.com/office/drawing/2014/main" id="{389FC680-D0CC-42EF-9CBD-396C1C72E296}"/>
              </a:ext>
            </a:extLst>
          </p:cNvPr>
          <p:cNvSpPr/>
          <p:nvPr/>
        </p:nvSpPr>
        <p:spPr>
          <a:xfrm>
            <a:off x="2362200" y="3655135"/>
            <a:ext cx="3505200" cy="2652685"/>
          </a:xfrm>
          <a:prstGeom prst="rect">
            <a:avLst/>
          </a:prstGeom>
          <a:blipFill>
            <a:blip r:embed="rId2" cstate="print">
              <a:extLst>
                <a:ext uri="{BEBA8EAE-BF5A-486C-A8C5-ECC9F3942E4B}">
                  <a14:imgProps xmlns:a14="http://schemas.microsoft.com/office/drawing/2010/main">
                    <a14:imgLayer r:embed="rId3">
                      <a14:imgEffect>
                        <a14:colorTemperature colorTemp="7200"/>
                      </a14:imgEffect>
                    </a14:imgLayer>
                  </a14:imgProps>
                </a:ext>
              </a:extLst>
            </a:blip>
            <a:stretch>
              <a:fillRect/>
            </a:stretch>
          </a:blipFill>
        </p:spPr>
        <p:txBody>
          <a:bodyPr wrap="square" lIns="0" tIns="0" rIns="0" bIns="0" rtlCol="0"/>
          <a:lstStyle/>
          <a:p>
            <a:endParaRPr/>
          </a:p>
        </p:txBody>
      </p:sp>
      <p:sp>
        <p:nvSpPr>
          <p:cNvPr id="4" name="TextBox 4"/>
          <p:cNvSpPr txBox="1"/>
          <p:nvPr/>
        </p:nvSpPr>
        <p:spPr>
          <a:xfrm>
            <a:off x="2971800" y="4110580"/>
            <a:ext cx="2479510" cy="2051844"/>
          </a:xfrm>
          <a:prstGeom prst="rect">
            <a:avLst/>
          </a:prstGeom>
        </p:spPr>
        <p:txBody>
          <a:bodyPr wrap="square" lIns="0" tIns="0" rIns="0" bIns="0" rtlCol="0" anchor="t">
            <a:spAutoFit/>
          </a:bodyPr>
          <a:lstStyle/>
          <a:p>
            <a:pPr>
              <a:lnSpc>
                <a:spcPts val="8000"/>
              </a:lnSpc>
            </a:pPr>
            <a:r>
              <a:rPr lang="zh-TW" altLang="en-US" sz="8000" b="1" dirty="0">
                <a:solidFill>
                  <a:srgbClr val="1C1C1C"/>
                </a:solidFill>
                <a:latin typeface="微軟正黑體" panose="020B0604030504040204" pitchFamily="34" charset="-120"/>
                <a:ea typeface="微軟正黑體" panose="020B0604030504040204" pitchFamily="34" charset="-120"/>
              </a:rPr>
              <a:t>實驗結果</a:t>
            </a:r>
            <a:endParaRPr lang="en-US" sz="8000" b="1" dirty="0">
              <a:solidFill>
                <a:srgbClr val="1C1C1C"/>
              </a:solidFill>
              <a:latin typeface="微軟正黑體" panose="020B0604030504040204" pitchFamily="34" charset="-120"/>
              <a:ea typeface="微軟正黑體" panose="020B0604030504040204" pitchFamily="34" charset="-120"/>
            </a:endParaRPr>
          </a:p>
        </p:txBody>
      </p:sp>
      <p:sp>
        <p:nvSpPr>
          <p:cNvPr id="6" name="AutoShape 6"/>
          <p:cNvSpPr/>
          <p:nvPr/>
        </p:nvSpPr>
        <p:spPr>
          <a:xfrm>
            <a:off x="1021561" y="9105900"/>
            <a:ext cx="16244877" cy="0"/>
          </a:xfrm>
          <a:prstGeom prst="line">
            <a:avLst/>
          </a:prstGeom>
          <a:ln w="57150" cap="flat">
            <a:solidFill>
              <a:srgbClr val="1C1C1C"/>
            </a:solidFill>
            <a:prstDash val="solid"/>
            <a:headEnd type="none" w="sm" len="sm"/>
            <a:tailEnd type="none" w="sm" len="sm"/>
          </a:ln>
        </p:spPr>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21" name="文字方塊 20">
            <a:extLst>
              <a:ext uri="{FF2B5EF4-FFF2-40B4-BE49-F238E27FC236}">
                <a16:creationId xmlns:a16="http://schemas.microsoft.com/office/drawing/2014/main" id="{5DB2C80E-B7F1-43F0-AEC7-076829A9E2A1}"/>
              </a:ext>
            </a:extLst>
          </p:cNvPr>
          <p:cNvSpPr txBox="1"/>
          <p:nvPr/>
        </p:nvSpPr>
        <p:spPr>
          <a:xfrm>
            <a:off x="8141370" y="2830252"/>
            <a:ext cx="5193632" cy="707886"/>
          </a:xfrm>
          <a:prstGeom prst="rect">
            <a:avLst/>
          </a:prstGeom>
          <a:noFill/>
        </p:spPr>
        <p:txBody>
          <a:bodyPr wrap="square" rtlCol="0">
            <a:spAutoFit/>
          </a:bodyPr>
          <a:lstStyle/>
          <a:p>
            <a:pPr marL="176213" indent="96838">
              <a:tabLst>
                <a:tab pos="96838" algn="l"/>
              </a:tabLst>
            </a:pPr>
            <a:r>
              <a:rPr lang="zh-TW" altLang="en-US" sz="4000" b="1" dirty="0">
                <a:latin typeface="微軟正黑體" panose="020B0604030504040204" pitchFamily="34" charset="-120"/>
                <a:ea typeface="微軟正黑體" panose="020B0604030504040204" pitchFamily="34" charset="-120"/>
              </a:rPr>
              <a:t>資料集與意圖種子字</a:t>
            </a:r>
          </a:p>
        </p:txBody>
      </p:sp>
      <p:sp>
        <p:nvSpPr>
          <p:cNvPr id="22" name="文字方塊 21">
            <a:extLst>
              <a:ext uri="{FF2B5EF4-FFF2-40B4-BE49-F238E27FC236}">
                <a16:creationId xmlns:a16="http://schemas.microsoft.com/office/drawing/2014/main" id="{EEFBA215-85C0-4977-9D08-56B3B940EE1C}"/>
              </a:ext>
            </a:extLst>
          </p:cNvPr>
          <p:cNvSpPr txBox="1"/>
          <p:nvPr/>
        </p:nvSpPr>
        <p:spPr>
          <a:xfrm>
            <a:off x="8458200" y="4328322"/>
            <a:ext cx="4876801" cy="707886"/>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敘述統計、相關分析</a:t>
            </a:r>
          </a:p>
        </p:txBody>
      </p:sp>
      <p:sp>
        <p:nvSpPr>
          <p:cNvPr id="23" name="文字方塊 22">
            <a:extLst>
              <a:ext uri="{FF2B5EF4-FFF2-40B4-BE49-F238E27FC236}">
                <a16:creationId xmlns:a16="http://schemas.microsoft.com/office/drawing/2014/main" id="{A7FE065F-64B9-4765-A1D5-89B47DB5D6BA}"/>
              </a:ext>
            </a:extLst>
          </p:cNvPr>
          <p:cNvSpPr txBox="1"/>
          <p:nvPr/>
        </p:nvSpPr>
        <p:spPr>
          <a:xfrm>
            <a:off x="8458200" y="5688582"/>
            <a:ext cx="5410200" cy="707886"/>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實驗結果、敏感度分析</a:t>
            </a:r>
          </a:p>
        </p:txBody>
      </p:sp>
      <p:sp>
        <p:nvSpPr>
          <p:cNvPr id="25" name="AutoShape 19">
            <a:extLst>
              <a:ext uri="{FF2B5EF4-FFF2-40B4-BE49-F238E27FC236}">
                <a16:creationId xmlns:a16="http://schemas.microsoft.com/office/drawing/2014/main" id="{EB9FB499-43D7-45DD-9223-0C9C5E3EE295}"/>
              </a:ext>
            </a:extLst>
          </p:cNvPr>
          <p:cNvSpPr/>
          <p:nvPr/>
        </p:nvSpPr>
        <p:spPr>
          <a:xfrm flipV="1">
            <a:off x="8193508" y="3665945"/>
            <a:ext cx="5827292" cy="0"/>
          </a:xfrm>
          <a:prstGeom prst="line">
            <a:avLst/>
          </a:prstGeom>
          <a:ln w="50800" cap="flat">
            <a:solidFill>
              <a:srgbClr val="E09132"/>
            </a:solidFill>
            <a:prstDash val="solid"/>
            <a:headEnd type="oval" w="lg" len="lg"/>
            <a:tailEnd type="oval" w="lg" len="lg"/>
          </a:ln>
        </p:spPr>
      </p:sp>
      <p:sp>
        <p:nvSpPr>
          <p:cNvPr id="26" name="AutoShape 19">
            <a:extLst>
              <a:ext uri="{FF2B5EF4-FFF2-40B4-BE49-F238E27FC236}">
                <a16:creationId xmlns:a16="http://schemas.microsoft.com/office/drawing/2014/main" id="{46EBE7B3-C687-4F13-832A-16C9B0F4A2F3}"/>
              </a:ext>
            </a:extLst>
          </p:cNvPr>
          <p:cNvSpPr/>
          <p:nvPr/>
        </p:nvSpPr>
        <p:spPr>
          <a:xfrm flipV="1">
            <a:off x="8193507" y="5001060"/>
            <a:ext cx="5141493" cy="35148"/>
          </a:xfrm>
          <a:prstGeom prst="line">
            <a:avLst/>
          </a:prstGeom>
          <a:ln w="50800" cap="flat">
            <a:solidFill>
              <a:srgbClr val="E09132"/>
            </a:solidFill>
            <a:prstDash val="solid"/>
            <a:headEnd type="oval" w="lg" len="lg"/>
            <a:tailEnd type="oval" w="lg" len="lg"/>
          </a:ln>
        </p:spPr>
      </p:sp>
      <p:sp>
        <p:nvSpPr>
          <p:cNvPr id="29" name="AutoShape 19">
            <a:extLst>
              <a:ext uri="{FF2B5EF4-FFF2-40B4-BE49-F238E27FC236}">
                <a16:creationId xmlns:a16="http://schemas.microsoft.com/office/drawing/2014/main" id="{4F715654-82E5-4BCF-92F6-678345CF8525}"/>
              </a:ext>
            </a:extLst>
          </p:cNvPr>
          <p:cNvSpPr/>
          <p:nvPr/>
        </p:nvSpPr>
        <p:spPr>
          <a:xfrm>
            <a:off x="8228673" y="6396468"/>
            <a:ext cx="5639727" cy="20364"/>
          </a:xfrm>
          <a:prstGeom prst="line">
            <a:avLst/>
          </a:prstGeom>
          <a:ln w="50800" cap="flat">
            <a:solidFill>
              <a:srgbClr val="E09132"/>
            </a:solidFill>
            <a:prstDash val="solid"/>
            <a:headEnd type="oval" w="lg" len="lg"/>
            <a:tailEnd type="oval" w="lg" len="lg"/>
          </a:ln>
        </p:spPr>
      </p:sp>
    </p:spTree>
    <p:extLst>
      <p:ext uri="{BB962C8B-B14F-4D97-AF65-F5344CB8AC3E}">
        <p14:creationId xmlns:p14="http://schemas.microsoft.com/office/powerpoint/2010/main" val="777729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5295900" y="596905"/>
            <a:ext cx="7086600" cy="1174364"/>
          </a:xfrm>
          <a:prstGeom prst="rect">
            <a:avLst/>
          </a:prstGeom>
          <a:blipFill>
            <a:blip r:embed="rId2" cstate="print"/>
            <a:stretch>
              <a:fillRect/>
            </a:stretch>
          </a:blipFill>
        </p:spPr>
        <p:txBody>
          <a:bodyPr wrap="square" lIns="0" tIns="0" rIns="0" bIns="0" rtlCol="0"/>
          <a:lstStyle/>
          <a:p>
            <a:endParaRPr/>
          </a:p>
        </p:txBody>
      </p:sp>
      <p:sp>
        <p:nvSpPr>
          <p:cNvPr id="4" name="TextBox 4"/>
          <p:cNvSpPr txBox="1"/>
          <p:nvPr/>
        </p:nvSpPr>
        <p:spPr>
          <a:xfrm>
            <a:off x="5715000" y="719922"/>
            <a:ext cx="62484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資料集與意圖種子字</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723900" y="2090880"/>
            <a:ext cx="16840200" cy="2677656"/>
          </a:xfrm>
          <a:prstGeom prst="rect">
            <a:avLst/>
          </a:prstGeom>
          <a:noFill/>
        </p:spPr>
        <p:txBody>
          <a:bodyPr wrap="square" rtlCol="0">
            <a:spAutoFit/>
          </a:bodyPr>
          <a:lstStyle/>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使用</a:t>
            </a:r>
            <a:r>
              <a:rPr lang="en-US" altLang="zh-TW" sz="2800" b="1" dirty="0">
                <a:latin typeface="微軟正黑體" panose="020B0604030504040204" pitchFamily="34" charset="-120"/>
                <a:ea typeface="微軟正黑體" panose="020B0604030504040204" pitchFamily="34" charset="-120"/>
              </a:rPr>
              <a:t>IMDb</a:t>
            </a:r>
            <a:r>
              <a:rPr lang="zh-TW" altLang="en-US" sz="2800" b="1" dirty="0">
                <a:latin typeface="微軟正黑體" panose="020B0604030504040204" pitchFamily="34" charset="-120"/>
                <a:ea typeface="微軟正黑體" panose="020B0604030504040204" pitchFamily="34" charset="-120"/>
              </a:rPr>
              <a:t>作為數據集來源。時間設定為</a:t>
            </a:r>
            <a:r>
              <a:rPr lang="en-US" altLang="zh-TW" sz="2800" b="1" dirty="0">
                <a:latin typeface="微軟正黑體" panose="020B0604030504040204" pitchFamily="34" charset="-120"/>
                <a:ea typeface="微軟正黑體" panose="020B0604030504040204" pitchFamily="34" charset="-120"/>
              </a:rPr>
              <a:t>2020</a:t>
            </a:r>
            <a:r>
              <a:rPr lang="zh-TW" altLang="en-US" sz="2800" b="1" dirty="0">
                <a:latin typeface="微軟正黑體" panose="020B0604030504040204" pitchFamily="34" charset="-120"/>
                <a:ea typeface="微軟正黑體" panose="020B0604030504040204" pitchFamily="34" charset="-120"/>
              </a:rPr>
              <a:t>年至</a:t>
            </a:r>
            <a:r>
              <a:rPr lang="en-US" altLang="zh-TW" sz="2800" b="1" dirty="0">
                <a:latin typeface="微軟正黑體" panose="020B0604030504040204" pitchFamily="34" charset="-120"/>
                <a:ea typeface="微軟正黑體" panose="020B0604030504040204" pitchFamily="34" charset="-120"/>
              </a:rPr>
              <a:t>2021</a:t>
            </a:r>
            <a:r>
              <a:rPr lang="zh-TW" altLang="en-US" sz="2800" b="1" dirty="0">
                <a:latin typeface="微軟正黑體" panose="020B0604030504040204" pitchFamily="34" charset="-120"/>
                <a:ea typeface="微軟正黑體" panose="020B0604030504040204" pitchFamily="34" charset="-120"/>
              </a:rPr>
              <a:t>年，網頁搜索中設定一些限制條件，如</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 長片、超過</a:t>
            </a:r>
            <a:r>
              <a:rPr lang="en-US" altLang="zh-TW" sz="2800" b="1" dirty="0">
                <a:latin typeface="微軟正黑體" panose="020B0604030504040204" pitchFamily="34" charset="-120"/>
                <a:ea typeface="微軟正黑體" panose="020B0604030504040204" pitchFamily="34" charset="-120"/>
              </a:rPr>
              <a:t>1000</a:t>
            </a:r>
            <a:r>
              <a:rPr lang="zh-TW" altLang="en-US" sz="2800" b="1" dirty="0">
                <a:latin typeface="微軟正黑體" panose="020B0604030504040204" pitchFamily="34" charset="-120"/>
                <a:ea typeface="微軟正黑體" panose="020B0604030504040204" pitchFamily="34" charset="-120"/>
              </a:rPr>
              <a:t>次投票、在美國上映，透過這些限制，共獲得</a:t>
            </a:r>
            <a:r>
              <a:rPr lang="en-US" altLang="zh-TW" sz="2800" b="1" dirty="0">
                <a:latin typeface="微軟正黑體" panose="020B0604030504040204" pitchFamily="34" charset="-120"/>
                <a:ea typeface="微軟正黑體" panose="020B0604030504040204" pitchFamily="34" charset="-120"/>
              </a:rPr>
              <a:t>835</a:t>
            </a:r>
            <a:r>
              <a:rPr lang="zh-TW" altLang="en-US" sz="2800" b="1" dirty="0">
                <a:latin typeface="微軟正黑體" panose="020B0604030504040204" pitchFamily="34" charset="-120"/>
                <a:ea typeface="微軟正黑體" panose="020B0604030504040204" pitchFamily="34" charset="-120"/>
              </a:rPr>
              <a:t>部電影。為了符合研究需求，只保留包含票房值的電影，同時，使用者評論數量需大於</a:t>
            </a:r>
            <a:r>
              <a:rPr lang="en-US" altLang="zh-TW" sz="2800" b="1" dirty="0">
                <a:latin typeface="微軟正黑體" panose="020B0604030504040204" pitchFamily="34" charset="-120"/>
                <a:ea typeface="微軟正黑體" panose="020B0604030504040204" pitchFamily="34" charset="-120"/>
              </a:rPr>
              <a:t>100</a:t>
            </a:r>
            <a:r>
              <a:rPr lang="zh-TW" altLang="en-US" sz="2800" b="1" dirty="0">
                <a:latin typeface="微軟正黑體" panose="020B0604030504040204" pitchFamily="34" charset="-120"/>
                <a:ea typeface="微軟正黑體" panose="020B0604030504040204" pitchFamily="34" charset="-120"/>
              </a:rPr>
              <a:t>筆。經篩選後，總共收集了</a:t>
            </a:r>
            <a:r>
              <a:rPr lang="en-US" altLang="zh-TW" sz="2800" b="1" dirty="0">
                <a:latin typeface="微軟正黑體" panose="020B0604030504040204" pitchFamily="34" charset="-120"/>
                <a:ea typeface="微軟正黑體" panose="020B0604030504040204" pitchFamily="34" charset="-120"/>
              </a:rPr>
              <a:t>91</a:t>
            </a:r>
            <a:r>
              <a:rPr lang="zh-TW" altLang="en-US" sz="2800" b="1" dirty="0">
                <a:latin typeface="微軟正黑體" panose="020B0604030504040204" pitchFamily="34" charset="-120"/>
                <a:ea typeface="微軟正黑體" panose="020B0604030504040204" pitchFamily="34" charset="-120"/>
              </a:rPr>
              <a:t>部電影作為實驗樣本。</a:t>
            </a:r>
            <a:endParaRPr lang="en-US" altLang="zh-TW" sz="2800" b="1" dirty="0">
              <a:latin typeface="微軟正黑體" panose="020B0604030504040204" pitchFamily="34" charset="-120"/>
              <a:ea typeface="微軟正黑體" panose="020B0604030504040204" pitchFamily="34" charset="-120"/>
            </a:endParaRPr>
          </a:p>
          <a:p>
            <a:pPr algn="just"/>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用於</a:t>
            </a:r>
            <a:r>
              <a:rPr lang="en-US" altLang="zh-TW" sz="2800" b="1" dirty="0">
                <a:latin typeface="微軟正黑體" panose="020B0604030504040204" pitchFamily="34" charset="-120"/>
                <a:ea typeface="微軟正黑體" panose="020B0604030504040204" pitchFamily="34" charset="-120"/>
              </a:rPr>
              <a:t>Word2vec</a:t>
            </a:r>
            <a:r>
              <a:rPr lang="zh-TW" altLang="en-US" sz="2800" b="1" dirty="0">
                <a:latin typeface="微軟正黑體" panose="020B0604030504040204" pitchFamily="34" charset="-120"/>
                <a:ea typeface="微軟正黑體" panose="020B0604030504040204" pitchFamily="34" charset="-120"/>
              </a:rPr>
              <a:t>模型的評論集，時間則是設定在</a:t>
            </a:r>
            <a:r>
              <a:rPr lang="en-US" altLang="zh-TW" sz="2800" b="1" dirty="0">
                <a:latin typeface="微軟正黑體" panose="020B0604030504040204" pitchFamily="34" charset="-120"/>
                <a:ea typeface="微軟正黑體" panose="020B0604030504040204" pitchFamily="34" charset="-120"/>
              </a:rPr>
              <a:t>2019~2022</a:t>
            </a:r>
            <a:r>
              <a:rPr lang="zh-TW" altLang="en-US" sz="2800" b="1" dirty="0">
                <a:latin typeface="微軟正黑體" panose="020B0604030504040204" pitchFamily="34" charset="-120"/>
                <a:ea typeface="微軟正黑體" panose="020B0604030504040204" pitchFamily="34" charset="-120"/>
              </a:rPr>
              <a:t>之間，在沒有過濾票房缺失值的條件下，一共蒐集</a:t>
            </a:r>
            <a:r>
              <a:rPr lang="en-US" altLang="zh-TW" sz="2800" b="1" dirty="0">
                <a:latin typeface="微軟正黑體" panose="020B0604030504040204" pitchFamily="34" charset="-120"/>
                <a:ea typeface="微軟正黑體" panose="020B0604030504040204" pitchFamily="34" charset="-120"/>
              </a:rPr>
              <a:t>1,454</a:t>
            </a:r>
            <a:r>
              <a:rPr lang="zh-TW" altLang="en-US" sz="2800" b="1" dirty="0">
                <a:latin typeface="微軟正黑體" panose="020B0604030504040204" pitchFamily="34" charset="-120"/>
                <a:ea typeface="微軟正黑體" panose="020B0604030504040204" pitchFamily="34" charset="-120"/>
              </a:rPr>
              <a:t>部電影。</a:t>
            </a:r>
            <a:endParaRPr lang="en-US" altLang="zh-TW" sz="2800" b="1" dirty="0">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156F799A-3F56-462E-9789-DFF973238B1A}"/>
              </a:ext>
            </a:extLst>
          </p:cNvPr>
          <p:cNvPicPr>
            <a:picLocks noChangeAspect="1"/>
          </p:cNvPicPr>
          <p:nvPr/>
        </p:nvPicPr>
        <p:blipFill rotWithShape="1">
          <a:blip r:embed="rId4"/>
          <a:srcRect l="6713"/>
          <a:stretch/>
        </p:blipFill>
        <p:spPr>
          <a:xfrm>
            <a:off x="723900" y="5518465"/>
            <a:ext cx="7411559" cy="4439270"/>
          </a:xfrm>
          <a:prstGeom prst="rect">
            <a:avLst/>
          </a:prstGeom>
        </p:spPr>
      </p:pic>
      <p:pic>
        <p:nvPicPr>
          <p:cNvPr id="13" name="圖片 12">
            <a:extLst>
              <a:ext uri="{FF2B5EF4-FFF2-40B4-BE49-F238E27FC236}">
                <a16:creationId xmlns:a16="http://schemas.microsoft.com/office/drawing/2014/main" id="{4216588B-73F9-4511-8C66-724BC4D14110}"/>
              </a:ext>
            </a:extLst>
          </p:cNvPr>
          <p:cNvPicPr>
            <a:picLocks noChangeAspect="1"/>
          </p:cNvPicPr>
          <p:nvPr/>
        </p:nvPicPr>
        <p:blipFill rotWithShape="1">
          <a:blip r:embed="rId5"/>
          <a:srcRect l="14260" r="14441" b="3479"/>
          <a:stretch/>
        </p:blipFill>
        <p:spPr>
          <a:xfrm>
            <a:off x="9957240" y="7328535"/>
            <a:ext cx="6858000" cy="2466799"/>
          </a:xfrm>
          <a:prstGeom prst="rect">
            <a:avLst/>
          </a:prstGeom>
        </p:spPr>
      </p:pic>
      <p:sp>
        <p:nvSpPr>
          <p:cNvPr id="16" name="文字方塊 15">
            <a:extLst>
              <a:ext uri="{FF2B5EF4-FFF2-40B4-BE49-F238E27FC236}">
                <a16:creationId xmlns:a16="http://schemas.microsoft.com/office/drawing/2014/main" id="{E06D1C30-5E89-4F40-8E32-396F38C61160}"/>
              </a:ext>
            </a:extLst>
          </p:cNvPr>
          <p:cNvSpPr txBox="1"/>
          <p:nvPr/>
        </p:nvSpPr>
        <p:spPr>
          <a:xfrm>
            <a:off x="8686800" y="5125555"/>
            <a:ext cx="9398880" cy="1815882"/>
          </a:xfrm>
          <a:prstGeom prst="rect">
            <a:avLst/>
          </a:prstGeom>
          <a:noFill/>
        </p:spPr>
        <p:txBody>
          <a:bodyPr wrap="square" rtlCol="0">
            <a:spAutoFit/>
          </a:bodyPr>
          <a:lstStyle/>
          <a:p>
            <a:pPr algn="just"/>
            <a:r>
              <a:rPr lang="da-DK" altLang="zh-TW" sz="2800" b="1" dirty="0">
                <a:latin typeface="微軟正黑體" panose="020B0604030504040204" pitchFamily="34" charset="-120"/>
                <a:ea typeface="微軟正黑體" panose="020B0604030504040204" pitchFamily="34" charset="-120"/>
              </a:rPr>
              <a:t>Symeonidis</a:t>
            </a:r>
            <a:r>
              <a:rPr lang="zh-TW" altLang="en-US"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a:t>
            </a:r>
            <a:r>
              <a:rPr lang="da-DK" altLang="zh-TW" sz="2800" b="1" dirty="0">
                <a:latin typeface="微軟正黑體" panose="020B0604030504040204" pitchFamily="34" charset="-120"/>
                <a:ea typeface="微軟正黑體" panose="020B0604030504040204" pitchFamily="34" charset="-120"/>
              </a:rPr>
              <a:t>2022</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 </a:t>
            </a:r>
            <a:r>
              <a:rPr lang="da-DK" altLang="zh-TW" sz="2800" b="1" dirty="0">
                <a:latin typeface="微軟正黑體" panose="020B0604030504040204" pitchFamily="34" charset="-120"/>
                <a:ea typeface="微軟正黑體" panose="020B0604030504040204" pitchFamily="34" charset="-120"/>
              </a:rPr>
              <a:t>; Ahmad</a:t>
            </a:r>
            <a:r>
              <a:rPr lang="zh-TW" altLang="en-US"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a:t>
            </a:r>
            <a:r>
              <a:rPr lang="da-DK" altLang="zh-TW" sz="2800" b="1" dirty="0">
                <a:latin typeface="微軟正黑體" panose="020B0604030504040204" pitchFamily="34" charset="-120"/>
                <a:ea typeface="微軟正黑體" panose="020B0604030504040204" pitchFamily="34" charset="-120"/>
              </a:rPr>
              <a:t>2020</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 </a:t>
            </a:r>
            <a:r>
              <a:rPr lang="da-DK" altLang="zh-TW" sz="2800" b="1" dirty="0">
                <a:latin typeface="微軟正黑體" panose="020B0604030504040204" pitchFamily="34" charset="-120"/>
                <a:ea typeface="微軟正黑體" panose="020B0604030504040204" pitchFamily="34" charset="-120"/>
              </a:rPr>
              <a:t>; Zhang</a:t>
            </a:r>
            <a:r>
              <a:rPr lang="zh-TW" altLang="en-US"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a:t>
            </a:r>
            <a:r>
              <a:rPr lang="da-DK" altLang="zh-TW" sz="2800" b="1" dirty="0">
                <a:latin typeface="微軟正黑體" panose="020B0604030504040204" pitchFamily="34" charset="-120"/>
                <a:ea typeface="微軟正黑體" panose="020B0604030504040204" pitchFamily="34" charset="-120"/>
              </a:rPr>
              <a:t>2021</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以上三篇參考文獻，共整理出</a:t>
            </a:r>
            <a:r>
              <a:rPr lang="en-US" altLang="zh-TW" sz="2800" b="1" dirty="0">
                <a:latin typeface="微軟正黑體" panose="020B0604030504040204" pitchFamily="34" charset="-120"/>
                <a:ea typeface="微軟正黑體" panose="020B0604030504040204" pitchFamily="34" charset="-120"/>
              </a:rPr>
              <a:t>28</a:t>
            </a:r>
            <a:r>
              <a:rPr lang="zh-TW" altLang="en-US" sz="2800" b="1" dirty="0">
                <a:latin typeface="微軟正黑體" panose="020B0604030504040204" pitchFamily="34" charset="-120"/>
                <a:ea typeface="微軟正黑體" panose="020B0604030504040204" pitchFamily="34" charset="-120"/>
              </a:rPr>
              <a:t>個與意圖相關的字詞，過濾掉與電影無關的意圖字，並參照剩下的字再另外加入一些新的字詞，最後一共產生</a:t>
            </a:r>
            <a:r>
              <a:rPr lang="en-US" altLang="zh-TW" sz="2800" b="1" dirty="0">
                <a:latin typeface="微軟正黑體" panose="020B0604030504040204" pitchFamily="34" charset="-120"/>
                <a:ea typeface="微軟正黑體" panose="020B0604030504040204" pitchFamily="34" charset="-120"/>
              </a:rPr>
              <a:t>8</a:t>
            </a:r>
            <a:r>
              <a:rPr lang="zh-TW" altLang="en-US" sz="2800" b="1" dirty="0">
                <a:latin typeface="微軟正黑體" panose="020B0604030504040204" pitchFamily="34" charset="-120"/>
                <a:ea typeface="微軟正黑體" panose="020B0604030504040204" pitchFamily="34" charset="-120"/>
              </a:rPr>
              <a:t>個電影相關的意圖種子字。</a:t>
            </a:r>
            <a:endParaRPr lang="en-US" altLang="zh-TW" sz="2800" b="1" dirty="0">
              <a:latin typeface="微軟正黑體" panose="020B0604030504040204" pitchFamily="34" charset="-120"/>
              <a:ea typeface="微軟正黑體" panose="020B0604030504040204" pitchFamily="34" charset="-120"/>
            </a:endParaRPr>
          </a:p>
        </p:txBody>
      </p:sp>
      <p:sp>
        <p:nvSpPr>
          <p:cNvPr id="17" name="手繪多邊形: 圖案 16">
            <a:extLst>
              <a:ext uri="{FF2B5EF4-FFF2-40B4-BE49-F238E27FC236}">
                <a16:creationId xmlns:a16="http://schemas.microsoft.com/office/drawing/2014/main" id="{C2F17925-AB2E-464E-8B5C-FF69A729F13B}"/>
              </a:ext>
            </a:extLst>
          </p:cNvPr>
          <p:cNvSpPr/>
          <p:nvPr/>
        </p:nvSpPr>
        <p:spPr>
          <a:xfrm flipV="1">
            <a:off x="7649658" y="2352462"/>
            <a:ext cx="263734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圖案 17">
            <a:extLst>
              <a:ext uri="{FF2B5EF4-FFF2-40B4-BE49-F238E27FC236}">
                <a16:creationId xmlns:a16="http://schemas.microsoft.com/office/drawing/2014/main" id="{D9143B62-A933-4E36-B4F3-A73BCD08E1DA}"/>
              </a:ext>
            </a:extLst>
          </p:cNvPr>
          <p:cNvSpPr/>
          <p:nvPr/>
        </p:nvSpPr>
        <p:spPr>
          <a:xfrm flipV="1">
            <a:off x="8702842" y="4022555"/>
            <a:ext cx="263734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D322A141-6C4F-43C8-886F-27BCE3F1575D}"/>
              </a:ext>
            </a:extLst>
          </p:cNvPr>
          <p:cNvSpPr/>
          <p:nvPr/>
        </p:nvSpPr>
        <p:spPr>
          <a:xfrm flipV="1">
            <a:off x="12725400" y="5753100"/>
            <a:ext cx="393744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A58EF2D6-2504-49B2-B4D1-C7C55073986D}"/>
              </a:ext>
            </a:extLst>
          </p:cNvPr>
          <p:cNvSpPr/>
          <p:nvPr/>
        </p:nvSpPr>
        <p:spPr>
          <a:xfrm flipV="1">
            <a:off x="10021512" y="6609171"/>
            <a:ext cx="6437688" cy="9103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1" name="手繪多邊形: 圖案 20">
            <a:extLst>
              <a:ext uri="{FF2B5EF4-FFF2-40B4-BE49-F238E27FC236}">
                <a16:creationId xmlns:a16="http://schemas.microsoft.com/office/drawing/2014/main" id="{C42DA464-5578-4F1F-945B-5F007B1F9EAE}"/>
              </a:ext>
            </a:extLst>
          </p:cNvPr>
          <p:cNvSpPr/>
          <p:nvPr/>
        </p:nvSpPr>
        <p:spPr>
          <a:xfrm>
            <a:off x="3200400" y="6538653"/>
            <a:ext cx="1676400" cy="70518"/>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2" name="手繪多邊形: 圖案 21">
            <a:extLst>
              <a:ext uri="{FF2B5EF4-FFF2-40B4-BE49-F238E27FC236}">
                <a16:creationId xmlns:a16="http://schemas.microsoft.com/office/drawing/2014/main" id="{F9858C15-6E96-4BDD-8E8F-BD00A6CE5196}"/>
              </a:ext>
            </a:extLst>
          </p:cNvPr>
          <p:cNvSpPr/>
          <p:nvPr/>
        </p:nvSpPr>
        <p:spPr>
          <a:xfrm flipV="1">
            <a:off x="3048000" y="7666341"/>
            <a:ext cx="2247900" cy="70518"/>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3" name="手繪多邊形: 圖案 22">
            <a:extLst>
              <a:ext uri="{FF2B5EF4-FFF2-40B4-BE49-F238E27FC236}">
                <a16:creationId xmlns:a16="http://schemas.microsoft.com/office/drawing/2014/main" id="{2232328F-6F1D-4896-A828-F4131DD8A2B2}"/>
              </a:ext>
            </a:extLst>
          </p:cNvPr>
          <p:cNvSpPr/>
          <p:nvPr/>
        </p:nvSpPr>
        <p:spPr>
          <a:xfrm flipV="1">
            <a:off x="3048000" y="9334500"/>
            <a:ext cx="2247900" cy="70518"/>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Tree>
    <p:extLst>
      <p:ext uri="{BB962C8B-B14F-4D97-AF65-F5344CB8AC3E}">
        <p14:creationId xmlns:p14="http://schemas.microsoft.com/office/powerpoint/2010/main" val="4242287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7429500" y="753283"/>
            <a:ext cx="3396916" cy="1174364"/>
          </a:xfrm>
          <a:prstGeom prst="rect">
            <a:avLst/>
          </a:prstGeom>
          <a:blipFill>
            <a:blip r:embed="rId2" cstate="print"/>
            <a:stretch>
              <a:fillRect/>
            </a:stretch>
          </a:blipFill>
        </p:spPr>
        <p:txBody>
          <a:bodyPr wrap="square" lIns="0" tIns="0" rIns="0" bIns="0" rtlCol="0"/>
          <a:lstStyle/>
          <a:p>
            <a:endParaRPr/>
          </a:p>
        </p:txBody>
      </p:sp>
      <p:sp>
        <p:nvSpPr>
          <p:cNvPr id="4" name="TextBox 4"/>
          <p:cNvSpPr txBox="1"/>
          <p:nvPr/>
        </p:nvSpPr>
        <p:spPr>
          <a:xfrm>
            <a:off x="7848600" y="876300"/>
            <a:ext cx="2825416"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敘述統計</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9119937" y="3310243"/>
            <a:ext cx="8654714" cy="5693866"/>
          </a:xfrm>
          <a:prstGeom prst="rect">
            <a:avLst/>
          </a:prstGeom>
          <a:noFill/>
        </p:spPr>
        <p:txBody>
          <a:bodyPr wrap="square" rtlCol="0">
            <a:spAutoFit/>
          </a:bodyPr>
          <a:lstStyle/>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電影分級</a:t>
            </a:r>
            <a:r>
              <a:rPr lang="en-US" altLang="zh-TW" sz="2800" b="1"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最常見的電影分級是</a:t>
            </a:r>
            <a:r>
              <a:rPr lang="en-US" altLang="zh-TW" sz="2800" b="1" dirty="0">
                <a:latin typeface="微軟正黑體" panose="020B0604030504040204" pitchFamily="34" charset="-120"/>
                <a:ea typeface="微軟正黑體" panose="020B0604030504040204" pitchFamily="34" charset="-120"/>
              </a:rPr>
              <a:t>PG-13 (44%)</a:t>
            </a:r>
            <a:r>
              <a:rPr lang="zh-TW" altLang="en-US" sz="2800" b="1" dirty="0">
                <a:latin typeface="微軟正黑體" panose="020B0604030504040204" pitchFamily="34" charset="-120"/>
                <a:ea typeface="微軟正黑體" panose="020B0604030504040204" pitchFamily="34" charset="-120"/>
              </a:rPr>
              <a:t>，其次是</a:t>
            </a:r>
            <a:r>
              <a:rPr lang="en-US" altLang="zh-TW" sz="2800" b="1" dirty="0">
                <a:latin typeface="微軟正黑體" panose="020B0604030504040204" pitchFamily="34" charset="-120"/>
                <a:ea typeface="微軟正黑體" panose="020B0604030504040204" pitchFamily="34" charset="-120"/>
              </a:rPr>
              <a:t>R</a:t>
            </a:r>
            <a:r>
              <a:rPr lang="zh-TW" altLang="en-US" sz="2800" b="1" dirty="0">
                <a:latin typeface="微軟正黑體" panose="020B0604030504040204" pitchFamily="34" charset="-120"/>
                <a:ea typeface="微軟正黑體" panose="020B0604030504040204" pitchFamily="34" charset="-120"/>
              </a:rPr>
              <a:t>級</a:t>
            </a:r>
            <a:r>
              <a:rPr lang="en-US" altLang="zh-TW" sz="2800" b="1" dirty="0">
                <a:latin typeface="微軟正黑體" panose="020B0604030504040204" pitchFamily="34" charset="-120"/>
                <a:ea typeface="微軟正黑體" panose="020B0604030504040204" pitchFamily="34" charset="-120"/>
              </a:rPr>
              <a:t>(40%)</a:t>
            </a:r>
            <a:r>
              <a:rPr lang="zh-TW" altLang="en-US" sz="2800" b="1" dirty="0">
                <a:latin typeface="微軟正黑體" panose="020B0604030504040204" pitchFamily="34" charset="-120"/>
                <a:ea typeface="微軟正黑體" panose="020B0604030504040204" pitchFamily="34" charset="-120"/>
              </a:rPr>
              <a:t> ，而且沒有</a:t>
            </a:r>
            <a:r>
              <a:rPr lang="en-US" altLang="zh-TW" sz="2800" b="1" dirty="0">
                <a:latin typeface="微軟正黑體" panose="020B0604030504040204" pitchFamily="34" charset="-120"/>
                <a:ea typeface="微軟正黑體" panose="020B0604030504040204" pitchFamily="34" charset="-120"/>
              </a:rPr>
              <a:t>NC-17</a:t>
            </a:r>
            <a:r>
              <a:rPr lang="zh-TW" altLang="en-US" sz="2800" b="1" dirty="0">
                <a:latin typeface="微軟正黑體" panose="020B0604030504040204" pitchFamily="34" charset="-120"/>
                <a:ea typeface="微軟正黑體" panose="020B0604030504040204" pitchFamily="34" charset="-120"/>
              </a:rPr>
              <a:t>級的電影。</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zh-TW" altLang="en-US"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電影續集</a:t>
            </a:r>
            <a:r>
              <a:rPr lang="en-US" altLang="zh-TW" sz="2800" b="1" dirty="0">
                <a:latin typeface="微軟正黑體" panose="020B0604030504040204" pitchFamily="34" charset="-120"/>
                <a:ea typeface="微軟正黑體" panose="020B0604030504040204" pitchFamily="34" charset="-120"/>
              </a:rPr>
              <a:t>: 54%</a:t>
            </a:r>
            <a:r>
              <a:rPr lang="zh-TW" altLang="en-US" sz="2800" b="1" dirty="0">
                <a:latin typeface="微軟正黑體" panose="020B0604030504040204" pitchFamily="34" charset="-120"/>
                <a:ea typeface="微軟正黑體" panose="020B0604030504040204" pitchFamily="34" charset="-120"/>
              </a:rPr>
              <a:t>的電影不是續集，而非續集電影數量稍多於續集電影。</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zh-TW" altLang="en-US"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電影類型</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 很多時候一部電影會包含多種電影類型。</a:t>
            </a:r>
            <a:r>
              <a:rPr lang="en-US" altLang="zh-TW" sz="2800" b="1" dirty="0">
                <a:latin typeface="微軟正黑體" panose="020B0604030504040204" pitchFamily="34" charset="-120"/>
                <a:ea typeface="微軟正黑體" panose="020B0604030504040204" pitchFamily="34" charset="-120"/>
              </a:rPr>
              <a:t>73%</a:t>
            </a:r>
            <a:r>
              <a:rPr lang="zh-TW" altLang="en-US" sz="2800" b="1" dirty="0">
                <a:latin typeface="微軟正黑體" panose="020B0604030504040204" pitchFamily="34" charset="-120"/>
                <a:ea typeface="微軟正黑體" panose="020B0604030504040204" pitchFamily="34" charset="-120"/>
              </a:rPr>
              <a:t>的電影屬於動作類型，其次是冒險、劇情、喜劇、恐怖等類型。</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zh-TW" altLang="en-US"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製作國家</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 很多時候一部電影會由多國家的工作團隊共同監製。美國佔了</a:t>
            </a:r>
            <a:r>
              <a:rPr lang="en-US" altLang="zh-TW" sz="2800" b="1" dirty="0">
                <a:latin typeface="微軟正黑體" panose="020B0604030504040204" pitchFamily="34" charset="-120"/>
                <a:ea typeface="微軟正黑體" panose="020B0604030504040204" pitchFamily="34" charset="-120"/>
              </a:rPr>
              <a:t>87%</a:t>
            </a:r>
            <a:r>
              <a:rPr lang="zh-TW" altLang="en-US" sz="2800" b="1" dirty="0">
                <a:latin typeface="微軟正黑體" panose="020B0604030504040204" pitchFamily="34" charset="-120"/>
                <a:ea typeface="微軟正黑體" panose="020B0604030504040204" pitchFamily="34" charset="-120"/>
              </a:rPr>
              <a:t>的比例，其他佔比超過</a:t>
            </a:r>
            <a:r>
              <a:rPr lang="en-US" altLang="zh-TW" sz="2800" b="1" dirty="0">
                <a:latin typeface="微軟正黑體" panose="020B0604030504040204" pitchFamily="34" charset="-120"/>
                <a:ea typeface="微軟正黑體" panose="020B0604030504040204" pitchFamily="34" charset="-120"/>
              </a:rPr>
              <a:t>5%</a:t>
            </a:r>
            <a:r>
              <a:rPr lang="zh-TW" altLang="en-US" sz="2800" b="1" dirty="0">
                <a:latin typeface="微軟正黑體" panose="020B0604030504040204" pitchFamily="34" charset="-120"/>
                <a:ea typeface="微軟正黑體" panose="020B0604030504040204" pitchFamily="34" charset="-120"/>
              </a:rPr>
              <a:t>的國家包括加拿大、英國、中國、澳洲和日本。</a:t>
            </a:r>
            <a:endParaRPr lang="en-US" altLang="zh-TW" sz="2800" b="1"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3D06F67E-4365-4E56-ABBD-E9721CF10AE3}"/>
              </a:ext>
            </a:extLst>
          </p:cNvPr>
          <p:cNvPicPr>
            <a:picLocks noChangeAspect="1"/>
          </p:cNvPicPr>
          <p:nvPr/>
        </p:nvPicPr>
        <p:blipFill rotWithShape="1">
          <a:blip r:embed="rId4"/>
          <a:srcRect l="3513" t="1063" r="2102"/>
          <a:stretch/>
        </p:blipFill>
        <p:spPr>
          <a:xfrm>
            <a:off x="1263316" y="3115234"/>
            <a:ext cx="7391400" cy="6953750"/>
          </a:xfrm>
          <a:prstGeom prst="rect">
            <a:avLst/>
          </a:prstGeom>
        </p:spPr>
      </p:pic>
      <p:sp>
        <p:nvSpPr>
          <p:cNvPr id="14" name="手繪多邊形: 圖案 13">
            <a:extLst>
              <a:ext uri="{FF2B5EF4-FFF2-40B4-BE49-F238E27FC236}">
                <a16:creationId xmlns:a16="http://schemas.microsoft.com/office/drawing/2014/main" id="{CDCEA442-96AC-4599-A42B-4955BDA0DAAD}"/>
              </a:ext>
            </a:extLst>
          </p:cNvPr>
          <p:cNvSpPr/>
          <p:nvPr/>
        </p:nvSpPr>
        <p:spPr>
          <a:xfrm>
            <a:off x="6019800" y="4076700"/>
            <a:ext cx="16002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5" name="手繪多邊形: 圖案 14">
            <a:extLst>
              <a:ext uri="{FF2B5EF4-FFF2-40B4-BE49-F238E27FC236}">
                <a16:creationId xmlns:a16="http://schemas.microsoft.com/office/drawing/2014/main" id="{8DCC96DF-65B1-4701-9941-29904C2E95B4}"/>
              </a:ext>
            </a:extLst>
          </p:cNvPr>
          <p:cNvSpPr/>
          <p:nvPr/>
        </p:nvSpPr>
        <p:spPr>
          <a:xfrm>
            <a:off x="3962400" y="4838700"/>
            <a:ext cx="16002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6" name="手繪多邊形: 圖案 15">
            <a:extLst>
              <a:ext uri="{FF2B5EF4-FFF2-40B4-BE49-F238E27FC236}">
                <a16:creationId xmlns:a16="http://schemas.microsoft.com/office/drawing/2014/main" id="{5B0C5D28-89D7-49EA-8687-5FD52071DDDF}"/>
              </a:ext>
            </a:extLst>
          </p:cNvPr>
          <p:cNvSpPr/>
          <p:nvPr/>
        </p:nvSpPr>
        <p:spPr>
          <a:xfrm>
            <a:off x="2819400" y="5250181"/>
            <a:ext cx="16002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7" name="手繪多邊形: 圖案 16">
            <a:extLst>
              <a:ext uri="{FF2B5EF4-FFF2-40B4-BE49-F238E27FC236}">
                <a16:creationId xmlns:a16="http://schemas.microsoft.com/office/drawing/2014/main" id="{F7188E23-17E4-4A3E-AFB2-BF21577CD92E}"/>
              </a:ext>
            </a:extLst>
          </p:cNvPr>
          <p:cNvSpPr/>
          <p:nvPr/>
        </p:nvSpPr>
        <p:spPr>
          <a:xfrm>
            <a:off x="3471111" y="7562129"/>
            <a:ext cx="2167689"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8" name="手繪多邊形: 圖案 17">
            <a:extLst>
              <a:ext uri="{FF2B5EF4-FFF2-40B4-BE49-F238E27FC236}">
                <a16:creationId xmlns:a16="http://schemas.microsoft.com/office/drawing/2014/main" id="{8A5CB0D4-CDC6-47D5-AF27-4BA3161BAC9F}"/>
              </a:ext>
            </a:extLst>
          </p:cNvPr>
          <p:cNvSpPr/>
          <p:nvPr/>
        </p:nvSpPr>
        <p:spPr>
          <a:xfrm flipV="1">
            <a:off x="14607129" y="3543299"/>
            <a:ext cx="2417555"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42604657-19AD-4F58-8431-2EF6DA14881E}"/>
              </a:ext>
            </a:extLst>
          </p:cNvPr>
          <p:cNvSpPr/>
          <p:nvPr/>
        </p:nvSpPr>
        <p:spPr>
          <a:xfrm>
            <a:off x="11430000" y="4826710"/>
            <a:ext cx="3321367" cy="57708"/>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13251DD3-02BF-4F95-AC4E-2414CB2C4B57}"/>
              </a:ext>
            </a:extLst>
          </p:cNvPr>
          <p:cNvSpPr/>
          <p:nvPr/>
        </p:nvSpPr>
        <p:spPr>
          <a:xfrm>
            <a:off x="9677400" y="6534401"/>
            <a:ext cx="39624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0">
            <a:extLst>
              <a:ext uri="{FF2B5EF4-FFF2-40B4-BE49-F238E27FC236}">
                <a16:creationId xmlns:a16="http://schemas.microsoft.com/office/drawing/2014/main" id="{71FA6CB9-33BB-4459-BE1B-CBA18A1F9CC5}"/>
              </a:ext>
            </a:extLst>
          </p:cNvPr>
          <p:cNvSpPr/>
          <p:nvPr/>
        </p:nvSpPr>
        <p:spPr>
          <a:xfrm>
            <a:off x="11490483" y="8230103"/>
            <a:ext cx="3641884" cy="57708"/>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62709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D567633F-1AFB-4765-A384-1D428A5F01ED}"/>
              </a:ext>
            </a:extLst>
          </p:cNvPr>
          <p:cNvPicPr>
            <a:picLocks noChangeAspect="1"/>
          </p:cNvPicPr>
          <p:nvPr/>
        </p:nvPicPr>
        <p:blipFill rotWithShape="1">
          <a:blip r:embed="rId2"/>
          <a:srcRect l="9934" r="18479"/>
          <a:stretch/>
        </p:blipFill>
        <p:spPr>
          <a:xfrm>
            <a:off x="7681362" y="4737994"/>
            <a:ext cx="5406190" cy="5320932"/>
          </a:xfrm>
          <a:prstGeom prst="rect">
            <a:avLst/>
          </a:prstGeom>
        </p:spPr>
      </p:pic>
      <p:pic>
        <p:nvPicPr>
          <p:cNvPr id="5" name="圖片 4">
            <a:extLst>
              <a:ext uri="{FF2B5EF4-FFF2-40B4-BE49-F238E27FC236}">
                <a16:creationId xmlns:a16="http://schemas.microsoft.com/office/drawing/2014/main" id="{38BB2FAD-E6D5-4016-A9AB-844F268E31EA}"/>
              </a:ext>
            </a:extLst>
          </p:cNvPr>
          <p:cNvPicPr>
            <a:picLocks noChangeAspect="1"/>
          </p:cNvPicPr>
          <p:nvPr/>
        </p:nvPicPr>
        <p:blipFill>
          <a:blip r:embed="rId3"/>
          <a:stretch>
            <a:fillRect/>
          </a:stretch>
        </p:blipFill>
        <p:spPr>
          <a:xfrm>
            <a:off x="609600" y="3356818"/>
            <a:ext cx="6855838" cy="6751184"/>
          </a:xfrm>
          <a:prstGeom prst="rect">
            <a:avLst/>
          </a:prstGeom>
        </p:spPr>
      </p:pic>
      <p:sp>
        <p:nvSpPr>
          <p:cNvPr id="6" name="object 12">
            <a:extLst>
              <a:ext uri="{FF2B5EF4-FFF2-40B4-BE49-F238E27FC236}">
                <a16:creationId xmlns:a16="http://schemas.microsoft.com/office/drawing/2014/main" id="{777AE80B-112C-4302-8804-AE361BD8EFE7}"/>
              </a:ext>
            </a:extLst>
          </p:cNvPr>
          <p:cNvSpPr/>
          <p:nvPr/>
        </p:nvSpPr>
        <p:spPr>
          <a:xfrm>
            <a:off x="505326" y="753283"/>
            <a:ext cx="7086600" cy="1174364"/>
          </a:xfrm>
          <a:prstGeom prst="rect">
            <a:avLst/>
          </a:prstGeom>
          <a:blipFill>
            <a:blip r:embed="rId4" cstate="print"/>
            <a:stretch>
              <a:fillRect/>
            </a:stretch>
          </a:blipFill>
        </p:spPr>
        <p:txBody>
          <a:bodyPr wrap="square" lIns="0" tIns="0" rIns="0" bIns="0" rtlCol="0"/>
          <a:lstStyle/>
          <a:p>
            <a:endParaRPr/>
          </a:p>
        </p:txBody>
      </p:sp>
      <p:sp>
        <p:nvSpPr>
          <p:cNvPr id="4" name="TextBox 4"/>
          <p:cNvSpPr txBox="1"/>
          <p:nvPr/>
        </p:nvSpPr>
        <p:spPr>
          <a:xfrm>
            <a:off x="924426" y="876300"/>
            <a:ext cx="62484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敘述統計與相關分析</a:t>
            </a:r>
            <a:endParaRPr lang="en-US" altLang="zh-TW"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5"/>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13243963" y="4991780"/>
            <a:ext cx="4815437" cy="3416320"/>
          </a:xfrm>
          <a:prstGeom prst="rect">
            <a:avLst/>
          </a:prstGeom>
          <a:noFill/>
        </p:spPr>
        <p:txBody>
          <a:bodyPr wrap="square" rtlCol="0">
            <a:spAutoFit/>
          </a:bodyPr>
          <a:lstStyle/>
          <a:p>
            <a:pPr marL="457200" indent="-457200" algn="just">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北美票房和北美首周周末票房與全球票房之間的相關係數均大於</a:t>
            </a:r>
            <a:r>
              <a:rPr lang="en-US" altLang="zh-TW" sz="2400" b="1" dirty="0">
                <a:latin typeface="微軟正黑體" panose="020B0604030504040204" pitchFamily="34" charset="-120"/>
                <a:ea typeface="微軟正黑體" panose="020B0604030504040204" pitchFamily="34" charset="-120"/>
              </a:rPr>
              <a:t>0.9</a:t>
            </a:r>
            <a:r>
              <a:rPr lang="zh-TW" altLang="en-US" sz="2400" b="1" dirty="0">
                <a:latin typeface="微軟正黑體" panose="020B0604030504040204" pitchFamily="34" charset="-120"/>
                <a:ea typeface="微軟正黑體" panose="020B0604030504040204" pitchFamily="34" charset="-120"/>
              </a:rPr>
              <a:t>，顯示它們之間存在著高度正相關。</a:t>
            </a:r>
            <a:endParaRPr lang="en-US" altLang="zh-TW" sz="24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zh-TW" altLang="en-US" sz="24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投票次數、意圖分析、預算以及使用者評論次數與全球票房之間的相關係數均超過</a:t>
            </a:r>
            <a:r>
              <a:rPr lang="en-US" altLang="zh-TW" sz="2400" b="1" dirty="0">
                <a:latin typeface="微軟正黑體" panose="020B0604030504040204" pitchFamily="34" charset="-120"/>
                <a:ea typeface="微軟正黑體" panose="020B0604030504040204" pitchFamily="34" charset="-120"/>
              </a:rPr>
              <a:t>0.5</a:t>
            </a:r>
            <a:r>
              <a:rPr lang="zh-TW" altLang="en-US" sz="2400" b="1" dirty="0">
                <a:latin typeface="微軟正黑體" panose="020B0604030504040204" pitchFamily="34" charset="-120"/>
                <a:ea typeface="微軟正黑體" panose="020B0604030504040204" pitchFamily="34" charset="-120"/>
              </a:rPr>
              <a:t>，表示它們之間存在著中度正相關。</a:t>
            </a:r>
            <a:endParaRPr lang="en-US" altLang="zh-TW" sz="2400" b="1"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321D359A-0DD4-40B7-B250-288E489DBDCA}"/>
              </a:ext>
            </a:extLst>
          </p:cNvPr>
          <p:cNvSpPr txBox="1"/>
          <p:nvPr/>
        </p:nvSpPr>
        <p:spPr>
          <a:xfrm>
            <a:off x="7696200" y="1340465"/>
            <a:ext cx="10363200" cy="22404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全球票房的數值落差範圍非常大。</a:t>
            </a:r>
          </a:p>
          <a:p>
            <a:pPr marL="457200" indent="-4572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在意圖分析中，使用種子字的情況下，平均每部電影含有</a:t>
            </a:r>
            <a:r>
              <a:rPr lang="en-US" altLang="zh-TW" sz="2400" b="1" dirty="0">
                <a:latin typeface="微軟正黑體" panose="020B0604030504040204" pitchFamily="34" charset="-120"/>
                <a:ea typeface="微軟正黑體" panose="020B0604030504040204" pitchFamily="34" charset="-120"/>
              </a:rPr>
              <a:t>87</a:t>
            </a:r>
            <a:r>
              <a:rPr lang="zh-TW" altLang="en-US" sz="2400" b="1" dirty="0">
                <a:latin typeface="微軟正黑體" panose="020B0604030504040204" pitchFamily="34" charset="-120"/>
                <a:ea typeface="微軟正黑體" panose="020B0604030504040204" pitchFamily="34" charset="-120"/>
              </a:rPr>
              <a:t>則具有意圖的評論。</a:t>
            </a:r>
          </a:p>
          <a:p>
            <a:pPr marL="457200" indent="-4572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在進行兩次擴充後，意圖評論的平均數分別增長到</a:t>
            </a:r>
            <a:r>
              <a:rPr lang="en-US" altLang="zh-TW" sz="2400" b="1" dirty="0">
                <a:latin typeface="微軟正黑體" panose="020B0604030504040204" pitchFamily="34" charset="-120"/>
                <a:ea typeface="微軟正黑體" panose="020B0604030504040204" pitchFamily="34" charset="-120"/>
              </a:rPr>
              <a:t>604</a:t>
            </a:r>
            <a:r>
              <a:rPr lang="zh-TW" altLang="en-US" sz="2400" b="1" dirty="0">
                <a:latin typeface="微軟正黑體" panose="020B0604030504040204" pitchFamily="34" charset="-120"/>
                <a:ea typeface="微軟正黑體" panose="020B0604030504040204" pitchFamily="34" charset="-120"/>
              </a:rPr>
              <a:t>則和</a:t>
            </a:r>
            <a:r>
              <a:rPr lang="en-US" altLang="zh-TW" sz="2400" b="1" dirty="0">
                <a:latin typeface="微軟正黑體" panose="020B0604030504040204" pitchFamily="34" charset="-120"/>
                <a:ea typeface="微軟正黑體" panose="020B0604030504040204" pitchFamily="34" charset="-120"/>
              </a:rPr>
              <a:t>1,108</a:t>
            </a:r>
            <a:r>
              <a:rPr lang="zh-TW" altLang="en-US" sz="2400" b="1" dirty="0">
                <a:latin typeface="微軟正黑體" panose="020B0604030504040204" pitchFamily="34" charset="-120"/>
                <a:ea typeface="微軟正黑體" panose="020B0604030504040204" pitchFamily="34" charset="-120"/>
              </a:rPr>
              <a:t>則。</a:t>
            </a:r>
            <a:endParaRPr lang="en-US" altLang="zh-TW" sz="2400" b="1" dirty="0">
              <a:latin typeface="微軟正黑體" panose="020B0604030504040204" pitchFamily="34" charset="-120"/>
              <a:ea typeface="微軟正黑體" panose="020B0604030504040204" pitchFamily="34" charset="-120"/>
            </a:endParaRPr>
          </a:p>
        </p:txBody>
      </p:sp>
      <p:sp>
        <p:nvSpPr>
          <p:cNvPr id="14" name="手繪多邊形: 圖案 13">
            <a:extLst>
              <a:ext uri="{FF2B5EF4-FFF2-40B4-BE49-F238E27FC236}">
                <a16:creationId xmlns:a16="http://schemas.microsoft.com/office/drawing/2014/main" id="{AD8AC76A-DB63-4009-B2F6-8B87404E382A}"/>
              </a:ext>
            </a:extLst>
          </p:cNvPr>
          <p:cNvSpPr/>
          <p:nvPr/>
        </p:nvSpPr>
        <p:spPr>
          <a:xfrm flipV="1">
            <a:off x="2133599" y="7810500"/>
            <a:ext cx="5319163" cy="76200"/>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5" name="手繪多邊形: 圖案 14">
            <a:extLst>
              <a:ext uri="{FF2B5EF4-FFF2-40B4-BE49-F238E27FC236}">
                <a16:creationId xmlns:a16="http://schemas.microsoft.com/office/drawing/2014/main" id="{06904AE3-2940-4428-BE3E-77770A8C6572}"/>
              </a:ext>
            </a:extLst>
          </p:cNvPr>
          <p:cNvSpPr/>
          <p:nvPr/>
        </p:nvSpPr>
        <p:spPr>
          <a:xfrm flipV="1">
            <a:off x="2362200" y="8491918"/>
            <a:ext cx="9144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6" name="手繪多邊形: 圖案 15">
            <a:extLst>
              <a:ext uri="{FF2B5EF4-FFF2-40B4-BE49-F238E27FC236}">
                <a16:creationId xmlns:a16="http://schemas.microsoft.com/office/drawing/2014/main" id="{3CCA7CF0-F704-46B7-A1AA-640CC785CAE7}"/>
              </a:ext>
            </a:extLst>
          </p:cNvPr>
          <p:cNvSpPr/>
          <p:nvPr/>
        </p:nvSpPr>
        <p:spPr>
          <a:xfrm flipV="1">
            <a:off x="2362200" y="8877300"/>
            <a:ext cx="9144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7" name="手繪多邊形: 圖案 16">
            <a:extLst>
              <a:ext uri="{FF2B5EF4-FFF2-40B4-BE49-F238E27FC236}">
                <a16:creationId xmlns:a16="http://schemas.microsoft.com/office/drawing/2014/main" id="{71D83589-DAAA-4A96-A07A-F17EC7947EB3}"/>
              </a:ext>
            </a:extLst>
          </p:cNvPr>
          <p:cNvSpPr/>
          <p:nvPr/>
        </p:nvSpPr>
        <p:spPr>
          <a:xfrm flipV="1">
            <a:off x="2362200" y="9563100"/>
            <a:ext cx="9144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8" name="手繪多邊形: 圖案 17">
            <a:extLst>
              <a:ext uri="{FF2B5EF4-FFF2-40B4-BE49-F238E27FC236}">
                <a16:creationId xmlns:a16="http://schemas.microsoft.com/office/drawing/2014/main" id="{F575A25D-BCFB-4EEC-82EC-F51A6BC5AB8C}"/>
              </a:ext>
            </a:extLst>
          </p:cNvPr>
          <p:cNvSpPr/>
          <p:nvPr/>
        </p:nvSpPr>
        <p:spPr>
          <a:xfrm flipV="1">
            <a:off x="12039600" y="5676900"/>
            <a:ext cx="9144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9" name="手繪多邊形: 圖案 18">
            <a:extLst>
              <a:ext uri="{FF2B5EF4-FFF2-40B4-BE49-F238E27FC236}">
                <a16:creationId xmlns:a16="http://schemas.microsoft.com/office/drawing/2014/main" id="{246C4422-5261-469F-9C29-9AC215353980}"/>
              </a:ext>
            </a:extLst>
          </p:cNvPr>
          <p:cNvSpPr/>
          <p:nvPr/>
        </p:nvSpPr>
        <p:spPr>
          <a:xfrm flipV="1">
            <a:off x="12039600" y="6057900"/>
            <a:ext cx="9144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1" name="矩形 20">
            <a:extLst>
              <a:ext uri="{FF2B5EF4-FFF2-40B4-BE49-F238E27FC236}">
                <a16:creationId xmlns:a16="http://schemas.microsoft.com/office/drawing/2014/main" id="{ADBA6730-4662-4551-98CF-696DAB6884EB}"/>
              </a:ext>
            </a:extLst>
          </p:cNvPr>
          <p:cNvSpPr/>
          <p:nvPr/>
        </p:nvSpPr>
        <p:spPr>
          <a:xfrm>
            <a:off x="12067674" y="6286500"/>
            <a:ext cx="886326" cy="231648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a:extLst>
              <a:ext uri="{FF2B5EF4-FFF2-40B4-BE49-F238E27FC236}">
                <a16:creationId xmlns:a16="http://schemas.microsoft.com/office/drawing/2014/main" id="{22FB22C3-A599-43A7-B841-B2A7944713CC}"/>
              </a:ext>
            </a:extLst>
          </p:cNvPr>
          <p:cNvSpPr/>
          <p:nvPr/>
        </p:nvSpPr>
        <p:spPr>
          <a:xfrm>
            <a:off x="8305800" y="1638300"/>
            <a:ext cx="41910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圖案 24">
            <a:extLst>
              <a:ext uri="{FF2B5EF4-FFF2-40B4-BE49-F238E27FC236}">
                <a16:creationId xmlns:a16="http://schemas.microsoft.com/office/drawing/2014/main" id="{E6243E39-A591-4C33-9622-77B9AC6B0327}"/>
              </a:ext>
            </a:extLst>
          </p:cNvPr>
          <p:cNvSpPr/>
          <p:nvPr/>
        </p:nvSpPr>
        <p:spPr>
          <a:xfrm>
            <a:off x="13411200" y="2171700"/>
            <a:ext cx="4267200" cy="76200"/>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手繪多邊形: 圖案 25">
            <a:extLst>
              <a:ext uri="{FF2B5EF4-FFF2-40B4-BE49-F238E27FC236}">
                <a16:creationId xmlns:a16="http://schemas.microsoft.com/office/drawing/2014/main" id="{5B4EAEFC-A9A5-47F9-87C2-1EFC4BD0AFA6}"/>
              </a:ext>
            </a:extLst>
          </p:cNvPr>
          <p:cNvSpPr/>
          <p:nvPr/>
        </p:nvSpPr>
        <p:spPr>
          <a:xfrm>
            <a:off x="8139363" y="2711180"/>
            <a:ext cx="1004637"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手繪多邊形: 圖案 27">
            <a:extLst>
              <a:ext uri="{FF2B5EF4-FFF2-40B4-BE49-F238E27FC236}">
                <a16:creationId xmlns:a16="http://schemas.microsoft.com/office/drawing/2014/main" id="{72AC05A8-37FB-48B2-B962-4131B65FE2E7}"/>
              </a:ext>
            </a:extLst>
          </p:cNvPr>
          <p:cNvSpPr/>
          <p:nvPr/>
        </p:nvSpPr>
        <p:spPr>
          <a:xfrm flipV="1">
            <a:off x="13439274" y="3311098"/>
            <a:ext cx="3705726"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手繪多邊形: 圖案 28">
            <a:extLst>
              <a:ext uri="{FF2B5EF4-FFF2-40B4-BE49-F238E27FC236}">
                <a16:creationId xmlns:a16="http://schemas.microsoft.com/office/drawing/2014/main" id="{AB9D437A-7A88-46D8-99DF-49672AF3D315}"/>
              </a:ext>
            </a:extLst>
          </p:cNvPr>
          <p:cNvSpPr/>
          <p:nvPr/>
        </p:nvSpPr>
        <p:spPr>
          <a:xfrm flipV="1">
            <a:off x="13798818" y="5143500"/>
            <a:ext cx="4108182" cy="65322"/>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手繪多邊形: 圖案 29">
            <a:extLst>
              <a:ext uri="{FF2B5EF4-FFF2-40B4-BE49-F238E27FC236}">
                <a16:creationId xmlns:a16="http://schemas.microsoft.com/office/drawing/2014/main" id="{562DC332-226A-457D-B7C5-7FB20A470CE3}"/>
              </a:ext>
            </a:extLst>
          </p:cNvPr>
          <p:cNvSpPr/>
          <p:nvPr/>
        </p:nvSpPr>
        <p:spPr>
          <a:xfrm flipV="1">
            <a:off x="13798818" y="7010400"/>
            <a:ext cx="4104171" cy="103422"/>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圖案 31">
            <a:extLst>
              <a:ext uri="{FF2B5EF4-FFF2-40B4-BE49-F238E27FC236}">
                <a16:creationId xmlns:a16="http://schemas.microsoft.com/office/drawing/2014/main" id="{FE651DE1-B5F7-4D05-AE37-C4212E505BF7}"/>
              </a:ext>
            </a:extLst>
          </p:cNvPr>
          <p:cNvSpPr/>
          <p:nvPr/>
        </p:nvSpPr>
        <p:spPr>
          <a:xfrm flipV="1">
            <a:off x="13694626" y="7379418"/>
            <a:ext cx="2594722" cy="65322"/>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67966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142" name="object 12">
            <a:extLst>
              <a:ext uri="{FF2B5EF4-FFF2-40B4-BE49-F238E27FC236}">
                <a16:creationId xmlns:a16="http://schemas.microsoft.com/office/drawing/2014/main" id="{D4CD4C2B-0E99-4C66-AF23-A0AA70AEBA18}"/>
              </a:ext>
            </a:extLst>
          </p:cNvPr>
          <p:cNvSpPr/>
          <p:nvPr/>
        </p:nvSpPr>
        <p:spPr>
          <a:xfrm>
            <a:off x="2209800" y="4305300"/>
            <a:ext cx="3733799" cy="1371600"/>
          </a:xfrm>
          <a:prstGeom prst="rect">
            <a:avLst/>
          </a:prstGeom>
          <a:blipFill>
            <a:blip r:embed="rId2" cstate="print">
              <a:extLst>
                <a:ext uri="{BEBA8EAE-BF5A-486C-A8C5-ECC9F3942E4B}">
                  <a14:imgProps xmlns:a14="http://schemas.microsoft.com/office/drawing/2010/main">
                    <a14:imgLayer r:embed="rId3">
                      <a14:imgEffect>
                        <a14:colorTemperature colorTemp="7200"/>
                      </a14:imgEffect>
                    </a14:imgLayer>
                  </a14:imgProps>
                </a:ext>
              </a:extLst>
            </a:blip>
            <a:stretch>
              <a:fillRect/>
            </a:stretch>
          </a:blipFill>
        </p:spPr>
        <p:txBody>
          <a:bodyPr wrap="square" lIns="0" tIns="0" rIns="0" bIns="0" rtlCol="0"/>
          <a:lstStyle/>
          <a:p>
            <a:endParaRPr/>
          </a:p>
        </p:txBody>
      </p:sp>
      <p:sp>
        <p:nvSpPr>
          <p:cNvPr id="2" name="TextBox 2"/>
          <p:cNvSpPr txBox="1"/>
          <p:nvPr/>
        </p:nvSpPr>
        <p:spPr>
          <a:xfrm>
            <a:off x="1905000" y="4610100"/>
            <a:ext cx="4267200" cy="1066800"/>
          </a:xfrm>
          <a:prstGeom prst="rect">
            <a:avLst/>
          </a:prstGeom>
        </p:spPr>
        <p:txBody>
          <a:bodyPr wrap="square" lIns="0" tIns="0" rIns="0" bIns="0" rtlCol="0" anchor="t">
            <a:spAutoFit/>
          </a:bodyPr>
          <a:lstStyle/>
          <a:p>
            <a:pPr algn="ctr">
              <a:lnSpc>
                <a:spcPts val="8000"/>
              </a:lnSpc>
            </a:pPr>
            <a:r>
              <a:rPr lang="zh-TW" altLang="en-US" sz="8000" b="1" dirty="0">
                <a:solidFill>
                  <a:srgbClr val="1C1C1C"/>
                </a:solidFill>
                <a:latin typeface="微軟正黑體" panose="020B0604030504040204" pitchFamily="34" charset="-120"/>
                <a:ea typeface="微軟正黑體" panose="020B0604030504040204" pitchFamily="34" charset="-120"/>
              </a:rPr>
              <a:t>目錄</a:t>
            </a:r>
            <a:endParaRPr lang="en-US" sz="8000" b="1" dirty="0">
              <a:solidFill>
                <a:srgbClr val="1C1C1C"/>
              </a:solidFill>
              <a:latin typeface="微軟正黑體" panose="020B0604030504040204" pitchFamily="34" charset="-120"/>
              <a:ea typeface="微軟正黑體" panose="020B0604030504040204" pitchFamily="34" charset="-120"/>
            </a:endParaRPr>
          </a:p>
        </p:txBody>
      </p:sp>
      <p:sp>
        <p:nvSpPr>
          <p:cNvPr id="58" name="投影片編號版面配置區 57">
            <a:extLst>
              <a:ext uri="{FF2B5EF4-FFF2-40B4-BE49-F238E27FC236}">
                <a16:creationId xmlns:a16="http://schemas.microsoft.com/office/drawing/2014/main" id="{2AC35BEF-F94C-4D92-B318-87C98852CD85}"/>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
        <p:nvSpPr>
          <p:cNvPr id="127" name="矩形: 圓角 126">
            <a:extLst>
              <a:ext uri="{FF2B5EF4-FFF2-40B4-BE49-F238E27FC236}">
                <a16:creationId xmlns:a16="http://schemas.microsoft.com/office/drawing/2014/main" id="{2196B704-2294-4C60-82CA-530F0F713329}"/>
              </a:ext>
            </a:extLst>
          </p:cNvPr>
          <p:cNvSpPr/>
          <p:nvPr/>
        </p:nvSpPr>
        <p:spPr>
          <a:xfrm>
            <a:off x="9209462" y="1491154"/>
            <a:ext cx="6144428" cy="1048668"/>
          </a:xfrm>
          <a:prstGeom prst="roundRect">
            <a:avLst/>
          </a:prstGeom>
          <a:solidFill>
            <a:srgbClr val="424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b="1" dirty="0">
                <a:latin typeface="微軟正黑體" panose="020B0604030504040204" pitchFamily="34" charset="-120"/>
                <a:ea typeface="微軟正黑體" panose="020B0604030504040204" pitchFamily="34" charset="-120"/>
              </a:rPr>
              <a:t>01</a:t>
            </a:r>
            <a:r>
              <a:rPr lang="zh-TW" altLang="en-US" sz="4400" b="1" dirty="0">
                <a:latin typeface="微軟正黑體" panose="020B0604030504040204" pitchFamily="34" charset="-120"/>
                <a:ea typeface="微軟正黑體" panose="020B0604030504040204" pitchFamily="34" charset="-120"/>
              </a:rPr>
              <a:t> 緒論</a:t>
            </a:r>
          </a:p>
        </p:txBody>
      </p:sp>
      <p:sp>
        <p:nvSpPr>
          <p:cNvPr id="137" name="矩形: 圓角 136">
            <a:extLst>
              <a:ext uri="{FF2B5EF4-FFF2-40B4-BE49-F238E27FC236}">
                <a16:creationId xmlns:a16="http://schemas.microsoft.com/office/drawing/2014/main" id="{209C07D7-3C11-48C6-9D72-CD266B33AC71}"/>
              </a:ext>
            </a:extLst>
          </p:cNvPr>
          <p:cNvSpPr/>
          <p:nvPr/>
        </p:nvSpPr>
        <p:spPr>
          <a:xfrm>
            <a:off x="9209461" y="2975740"/>
            <a:ext cx="6144429" cy="1048668"/>
          </a:xfrm>
          <a:prstGeom prst="roundRect">
            <a:avLst/>
          </a:prstGeom>
          <a:solidFill>
            <a:srgbClr val="FDE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b="1" dirty="0">
                <a:solidFill>
                  <a:schemeClr val="bg2">
                    <a:lumMod val="25000"/>
                  </a:schemeClr>
                </a:solidFill>
                <a:latin typeface="微軟正黑體" panose="020B0604030504040204" pitchFamily="34" charset="-120"/>
                <a:ea typeface="微軟正黑體" panose="020B0604030504040204" pitchFamily="34" charset="-120"/>
              </a:rPr>
              <a:t>02</a:t>
            </a:r>
            <a:r>
              <a:rPr lang="zh-TW" altLang="en-US" sz="4400" b="1" dirty="0">
                <a:solidFill>
                  <a:schemeClr val="bg2">
                    <a:lumMod val="25000"/>
                  </a:schemeClr>
                </a:solidFill>
                <a:latin typeface="微軟正黑體" panose="020B0604030504040204" pitchFamily="34" charset="-120"/>
                <a:ea typeface="微軟正黑體" panose="020B0604030504040204" pitchFamily="34" charset="-120"/>
              </a:rPr>
              <a:t> 文獻回顧</a:t>
            </a:r>
          </a:p>
        </p:txBody>
      </p:sp>
      <p:sp>
        <p:nvSpPr>
          <p:cNvPr id="138" name="矩形: 圓角 137">
            <a:extLst>
              <a:ext uri="{FF2B5EF4-FFF2-40B4-BE49-F238E27FC236}">
                <a16:creationId xmlns:a16="http://schemas.microsoft.com/office/drawing/2014/main" id="{92322CF9-3D62-413C-AB2B-94ABA5973EFF}"/>
              </a:ext>
            </a:extLst>
          </p:cNvPr>
          <p:cNvSpPr/>
          <p:nvPr/>
        </p:nvSpPr>
        <p:spPr>
          <a:xfrm>
            <a:off x="9209461" y="4460327"/>
            <a:ext cx="6144429" cy="1048668"/>
          </a:xfrm>
          <a:prstGeom prst="roundRect">
            <a:avLst/>
          </a:prstGeom>
          <a:solidFill>
            <a:srgbClr val="424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b="1" dirty="0">
                <a:latin typeface="微軟正黑體" panose="020B0604030504040204" pitchFamily="34" charset="-120"/>
                <a:ea typeface="微軟正黑體" panose="020B0604030504040204" pitchFamily="34" charset="-120"/>
              </a:rPr>
              <a:t>03</a:t>
            </a:r>
            <a:r>
              <a:rPr lang="zh-TW" altLang="en-US" sz="4400" b="1" dirty="0">
                <a:latin typeface="微軟正黑體" panose="020B0604030504040204" pitchFamily="34" charset="-120"/>
                <a:ea typeface="微軟正黑體" panose="020B0604030504040204" pitchFamily="34" charset="-120"/>
              </a:rPr>
              <a:t> 研究方法</a:t>
            </a:r>
          </a:p>
        </p:txBody>
      </p:sp>
      <p:sp>
        <p:nvSpPr>
          <p:cNvPr id="139" name="矩形: 圓角 138">
            <a:extLst>
              <a:ext uri="{FF2B5EF4-FFF2-40B4-BE49-F238E27FC236}">
                <a16:creationId xmlns:a16="http://schemas.microsoft.com/office/drawing/2014/main" id="{5A92D382-C4CC-48D6-AB8C-FAC8BB26F55D}"/>
              </a:ext>
            </a:extLst>
          </p:cNvPr>
          <p:cNvSpPr/>
          <p:nvPr/>
        </p:nvSpPr>
        <p:spPr>
          <a:xfrm>
            <a:off x="9213090" y="5968301"/>
            <a:ext cx="6144429" cy="1048668"/>
          </a:xfrm>
          <a:prstGeom prst="roundRect">
            <a:avLst/>
          </a:prstGeom>
          <a:solidFill>
            <a:srgbClr val="FDE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b="1" dirty="0">
                <a:solidFill>
                  <a:schemeClr val="bg2">
                    <a:lumMod val="25000"/>
                  </a:schemeClr>
                </a:solidFill>
                <a:latin typeface="微軟正黑體" panose="020B0604030504040204" pitchFamily="34" charset="-120"/>
                <a:ea typeface="微軟正黑體" panose="020B0604030504040204" pitchFamily="34" charset="-120"/>
              </a:rPr>
              <a:t>04</a:t>
            </a:r>
            <a:r>
              <a:rPr lang="zh-TW" altLang="en-US" sz="4400" b="1" dirty="0">
                <a:solidFill>
                  <a:schemeClr val="bg2">
                    <a:lumMod val="25000"/>
                  </a:schemeClr>
                </a:solidFill>
                <a:latin typeface="微軟正黑體" panose="020B0604030504040204" pitchFamily="34" charset="-120"/>
                <a:ea typeface="微軟正黑體" panose="020B0604030504040204" pitchFamily="34" charset="-120"/>
              </a:rPr>
              <a:t> 實驗結果與評估</a:t>
            </a:r>
          </a:p>
        </p:txBody>
      </p:sp>
      <p:sp>
        <p:nvSpPr>
          <p:cNvPr id="140" name="矩形: 圓角 139">
            <a:extLst>
              <a:ext uri="{FF2B5EF4-FFF2-40B4-BE49-F238E27FC236}">
                <a16:creationId xmlns:a16="http://schemas.microsoft.com/office/drawing/2014/main" id="{ACF117FD-F357-4F10-8F10-9D6E0F4FACCF}"/>
              </a:ext>
            </a:extLst>
          </p:cNvPr>
          <p:cNvSpPr/>
          <p:nvPr/>
        </p:nvSpPr>
        <p:spPr>
          <a:xfrm>
            <a:off x="9209461" y="7429500"/>
            <a:ext cx="6148058" cy="1048668"/>
          </a:xfrm>
          <a:prstGeom prst="roundRect">
            <a:avLst/>
          </a:prstGeom>
          <a:solidFill>
            <a:srgbClr val="424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b="1" dirty="0">
                <a:latin typeface="微軟正黑體" panose="020B0604030504040204" pitchFamily="34" charset="-120"/>
                <a:ea typeface="微軟正黑體" panose="020B0604030504040204" pitchFamily="34" charset="-120"/>
              </a:rPr>
              <a:t>05</a:t>
            </a:r>
            <a:r>
              <a:rPr lang="zh-TW" altLang="en-US" sz="4400" b="1" dirty="0">
                <a:latin typeface="微軟正黑體" panose="020B0604030504040204" pitchFamily="34" charset="-120"/>
                <a:ea typeface="微軟正黑體" panose="020B0604030504040204" pitchFamily="34" charset="-120"/>
              </a:rPr>
              <a:t> 結論與未來研究方向</a:t>
            </a:r>
          </a:p>
        </p:txBody>
      </p:sp>
      <p:sp>
        <p:nvSpPr>
          <p:cNvPr id="141" name="Freeform 8">
            <a:extLst>
              <a:ext uri="{FF2B5EF4-FFF2-40B4-BE49-F238E27FC236}">
                <a16:creationId xmlns:a16="http://schemas.microsoft.com/office/drawing/2014/main" id="{9A9A8C1F-461E-4E6D-9702-C16F82E95753}"/>
              </a:ext>
            </a:extLst>
          </p:cNvPr>
          <p:cNvSpPr/>
          <p:nvPr/>
        </p:nvSpPr>
        <p:spPr>
          <a:xfrm rot="-5400000">
            <a:off x="14964542" y="-471034"/>
            <a:ext cx="4589517" cy="3803562"/>
          </a:xfrm>
          <a:custGeom>
            <a:avLst/>
            <a:gdLst/>
            <a:ahLst/>
            <a:cxnLst/>
            <a:rect l="l" t="t" r="r" b="b"/>
            <a:pathLst>
              <a:path w="4589517" h="3803562">
                <a:moveTo>
                  <a:pt x="0" y="0"/>
                </a:moveTo>
                <a:lnTo>
                  <a:pt x="4589516" y="0"/>
                </a:lnTo>
                <a:lnTo>
                  <a:pt x="4589516" y="3803562"/>
                </a:lnTo>
                <a:lnTo>
                  <a:pt x="0" y="3803562"/>
                </a:lnTo>
                <a:lnTo>
                  <a:pt x="0" y="0"/>
                </a:lnTo>
                <a:close/>
              </a:path>
            </a:pathLst>
          </a:custGeom>
          <a:blipFill>
            <a:blip r:embed="rId4"/>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554029" y="222768"/>
            <a:ext cx="7086600" cy="1174364"/>
          </a:xfrm>
          <a:prstGeom prst="rect">
            <a:avLst/>
          </a:prstGeom>
          <a:blipFill>
            <a:blip r:embed="rId3" cstate="print"/>
            <a:stretch>
              <a:fillRect/>
            </a:stretch>
          </a:blipFill>
        </p:spPr>
        <p:txBody>
          <a:bodyPr wrap="square" lIns="0" tIns="0" rIns="0" bIns="0" rtlCol="0"/>
          <a:lstStyle/>
          <a:p>
            <a:endParaRPr/>
          </a:p>
        </p:txBody>
      </p:sp>
      <p:sp>
        <p:nvSpPr>
          <p:cNvPr id="4" name="TextBox 4"/>
          <p:cNvSpPr txBox="1"/>
          <p:nvPr/>
        </p:nvSpPr>
        <p:spPr>
          <a:xfrm>
            <a:off x="973129" y="345785"/>
            <a:ext cx="62484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實驗結果</a:t>
            </a:r>
            <a:r>
              <a:rPr lang="en-US" altLang="zh-TW" sz="5400" b="1" dirty="0">
                <a:solidFill>
                  <a:srgbClr val="1C1C1C"/>
                </a:solidFill>
                <a:latin typeface="微軟正黑體" panose="020B0604030504040204" pitchFamily="34" charset="-120"/>
                <a:ea typeface="微軟正黑體" panose="020B0604030504040204" pitchFamily="34" charset="-120"/>
              </a:rPr>
              <a:t>-</a:t>
            </a:r>
            <a:r>
              <a:rPr lang="zh-TW" altLang="en-US" sz="5400" b="1" dirty="0">
                <a:solidFill>
                  <a:srgbClr val="1C1C1C"/>
                </a:solidFill>
                <a:latin typeface="微軟正黑體" panose="020B0604030504040204" pitchFamily="34" charset="-120"/>
                <a:ea typeface="微軟正黑體" panose="020B0604030504040204" pitchFamily="34" charset="-120"/>
              </a:rPr>
              <a:t>原始數據</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a:xfrm>
            <a:off x="-914400" y="9881669"/>
            <a:ext cx="2133600" cy="365125"/>
          </a:xfrm>
        </p:spPr>
        <p:txBody>
          <a:bodyPr/>
          <a:lstStyle/>
          <a:p>
            <a:fld id="{B6F15528-21DE-4FAA-801E-634DDDAF4B2B}" type="slidenum">
              <a:rPr lang="en-US" smtClean="0"/>
              <a:pPr/>
              <a:t>19</a:t>
            </a:fld>
            <a:endParaRPr lang="en-US" dirty="0"/>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1988126" y="2462725"/>
            <a:ext cx="5629592" cy="193899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以下包含四種不同的變數模型 </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No Intention -&gt;</a:t>
            </a:r>
            <a:r>
              <a:rPr lang="zh-TW" altLang="en-US" sz="2400" b="1" dirty="0">
                <a:latin typeface="微軟正黑體" panose="020B0604030504040204" pitchFamily="34" charset="-120"/>
                <a:ea typeface="微軟正黑體" panose="020B0604030504040204" pitchFamily="34" charset="-120"/>
              </a:rPr>
              <a:t>沒有加入意圖分析</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Seed -&gt;</a:t>
            </a:r>
            <a:r>
              <a:rPr lang="zh-TW" altLang="en-US" sz="2400" b="1" dirty="0">
                <a:latin typeface="微軟正黑體" panose="020B0604030504040204" pitchFamily="34" charset="-120"/>
                <a:ea typeface="微軟正黑體" panose="020B0604030504040204" pitchFamily="34" charset="-120"/>
              </a:rPr>
              <a:t>只使用意圖種子字的意圖分析</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Expansion 1 -&gt;</a:t>
            </a:r>
            <a:r>
              <a:rPr lang="zh-TW" altLang="en-US" sz="2400" b="1" dirty="0">
                <a:latin typeface="微軟正黑體" panose="020B0604030504040204" pitchFamily="34" charset="-120"/>
                <a:ea typeface="微軟正黑體" panose="020B0604030504040204" pitchFamily="34" charset="-120"/>
              </a:rPr>
              <a:t>擴充一次的意圖分析</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Expansion 2 -&gt;</a:t>
            </a:r>
            <a:r>
              <a:rPr lang="zh-TW" altLang="en-US" sz="2400" b="1" dirty="0">
                <a:latin typeface="微軟正黑體" panose="020B0604030504040204" pitchFamily="34" charset="-120"/>
                <a:ea typeface="微軟正黑體" panose="020B0604030504040204" pitchFamily="34" charset="-120"/>
              </a:rPr>
              <a:t>擴充兩次的意圖分析</a:t>
            </a:r>
            <a:endParaRPr lang="en-US" altLang="zh-TW" sz="2400" b="1" dirty="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BE8B281C-741A-46A6-99EE-762AA9649E32}"/>
              </a:ext>
            </a:extLst>
          </p:cNvPr>
          <p:cNvPicPr>
            <a:picLocks noChangeAspect="1"/>
          </p:cNvPicPr>
          <p:nvPr/>
        </p:nvPicPr>
        <p:blipFill rotWithShape="1">
          <a:blip r:embed="rId5"/>
          <a:srcRect l="799" r="4494" b="1943"/>
          <a:stretch/>
        </p:blipFill>
        <p:spPr>
          <a:xfrm>
            <a:off x="1562417" y="4892669"/>
            <a:ext cx="6078212" cy="2637634"/>
          </a:xfrm>
          <a:prstGeom prst="rect">
            <a:avLst/>
          </a:prstGeom>
        </p:spPr>
      </p:pic>
      <p:pic>
        <p:nvPicPr>
          <p:cNvPr id="16" name="圖片 15">
            <a:extLst>
              <a:ext uri="{FF2B5EF4-FFF2-40B4-BE49-F238E27FC236}">
                <a16:creationId xmlns:a16="http://schemas.microsoft.com/office/drawing/2014/main" id="{0CCEA537-BB1B-4591-9E7C-62DB4F88223C}"/>
              </a:ext>
            </a:extLst>
          </p:cNvPr>
          <p:cNvPicPr>
            <a:picLocks noChangeAspect="1"/>
          </p:cNvPicPr>
          <p:nvPr/>
        </p:nvPicPr>
        <p:blipFill rotWithShape="1">
          <a:blip r:embed="rId6"/>
          <a:srcRect l="2485" t="2756" r="2485"/>
          <a:stretch/>
        </p:blipFill>
        <p:spPr>
          <a:xfrm>
            <a:off x="9625860" y="4893543"/>
            <a:ext cx="6114307" cy="2467693"/>
          </a:xfrm>
          <a:prstGeom prst="rect">
            <a:avLst/>
          </a:prstGeom>
        </p:spPr>
      </p:pic>
      <p:pic>
        <p:nvPicPr>
          <p:cNvPr id="18" name="圖片 17">
            <a:extLst>
              <a:ext uri="{FF2B5EF4-FFF2-40B4-BE49-F238E27FC236}">
                <a16:creationId xmlns:a16="http://schemas.microsoft.com/office/drawing/2014/main" id="{267E4AC2-5028-46D5-8FE5-B58FA031DD09}"/>
              </a:ext>
            </a:extLst>
          </p:cNvPr>
          <p:cNvPicPr>
            <a:picLocks noChangeAspect="1"/>
          </p:cNvPicPr>
          <p:nvPr/>
        </p:nvPicPr>
        <p:blipFill rotWithShape="1">
          <a:blip r:embed="rId7"/>
          <a:srcRect l="2485" t="-1" r="2485" b="803"/>
          <a:stretch/>
        </p:blipFill>
        <p:spPr>
          <a:xfrm>
            <a:off x="1526322" y="7644063"/>
            <a:ext cx="6114307" cy="2467701"/>
          </a:xfrm>
          <a:prstGeom prst="rect">
            <a:avLst/>
          </a:prstGeom>
        </p:spPr>
      </p:pic>
      <p:pic>
        <p:nvPicPr>
          <p:cNvPr id="20" name="圖片 19">
            <a:extLst>
              <a:ext uri="{FF2B5EF4-FFF2-40B4-BE49-F238E27FC236}">
                <a16:creationId xmlns:a16="http://schemas.microsoft.com/office/drawing/2014/main" id="{33000D4C-0BF7-4E89-A94F-652393003D92}"/>
              </a:ext>
            </a:extLst>
          </p:cNvPr>
          <p:cNvPicPr>
            <a:picLocks noChangeAspect="1"/>
          </p:cNvPicPr>
          <p:nvPr/>
        </p:nvPicPr>
        <p:blipFill rotWithShape="1">
          <a:blip r:embed="rId8"/>
          <a:srcRect t="301" r="2547"/>
          <a:stretch/>
        </p:blipFill>
        <p:spPr>
          <a:xfrm>
            <a:off x="9601200" y="7644063"/>
            <a:ext cx="6134956" cy="2468575"/>
          </a:xfrm>
          <a:prstGeom prst="rect">
            <a:avLst/>
          </a:prstGeom>
        </p:spPr>
      </p:pic>
      <p:sp>
        <p:nvSpPr>
          <p:cNvPr id="23" name="文字方塊 22">
            <a:extLst>
              <a:ext uri="{FF2B5EF4-FFF2-40B4-BE49-F238E27FC236}">
                <a16:creationId xmlns:a16="http://schemas.microsoft.com/office/drawing/2014/main" id="{006481BF-27EC-4B55-A70A-F17BCB9BBD53}"/>
              </a:ext>
            </a:extLst>
          </p:cNvPr>
          <p:cNvSpPr txBox="1"/>
          <p:nvPr/>
        </p:nvSpPr>
        <p:spPr>
          <a:xfrm>
            <a:off x="8440878" y="2398399"/>
            <a:ext cx="9656771" cy="193899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SVR</a:t>
            </a:r>
            <a:r>
              <a:rPr lang="zh-TW" altLang="en-US" sz="2400" b="1" dirty="0">
                <a:latin typeface="微軟正黑體" panose="020B0604030504040204" pitchFamily="34" charset="-120"/>
                <a:ea typeface="微軟正黑體" panose="020B0604030504040204" pitchFamily="34" charset="-120"/>
              </a:rPr>
              <a:t>以及</a:t>
            </a:r>
            <a:r>
              <a:rPr lang="en-US" altLang="zh-TW" sz="2400" b="1" dirty="0">
                <a:latin typeface="微軟正黑體" panose="020B0604030504040204" pitchFamily="34" charset="-120"/>
                <a:ea typeface="微軟正黑體" panose="020B0604030504040204" pitchFamily="34" charset="-120"/>
              </a:rPr>
              <a:t>LR</a:t>
            </a:r>
            <a:r>
              <a:rPr lang="zh-TW" altLang="en-US" sz="2400" b="1" dirty="0">
                <a:latin typeface="微軟正黑體" panose="020B0604030504040204" pitchFamily="34" charset="-120"/>
                <a:ea typeface="微軟正黑體" panose="020B0604030504040204" pitchFamily="34" charset="-120"/>
              </a:rPr>
              <a:t>方法在</a:t>
            </a:r>
            <a:r>
              <a:rPr lang="en-US" altLang="zh-TW" sz="2400" b="1" dirty="0">
                <a:latin typeface="微軟正黑體" panose="020B0604030504040204" pitchFamily="34" charset="-120"/>
                <a:ea typeface="微軟正黑體" panose="020B0604030504040204" pitchFamily="34" charset="-120"/>
              </a:rPr>
              <a:t>No Intention</a:t>
            </a:r>
            <a:r>
              <a:rPr lang="zh-TW" altLang="en-US"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Seed</a:t>
            </a:r>
            <a:r>
              <a:rPr lang="zh-TW" altLang="en-US" sz="2400" b="1" dirty="0">
                <a:latin typeface="微軟正黑體" panose="020B0604030504040204" pitchFamily="34" charset="-120"/>
                <a:ea typeface="微軟正黑體" panose="020B0604030504040204" pitchFamily="34" charset="-120"/>
              </a:rPr>
              <a:t>變數相對於其他</a:t>
            </a:r>
            <a:r>
              <a:rPr lang="en-US" altLang="zh-TW" sz="2400" b="1" dirty="0">
                <a:latin typeface="微軟正黑體" panose="020B0604030504040204" pitchFamily="34" charset="-120"/>
                <a:ea typeface="微軟正黑體" panose="020B0604030504040204" pitchFamily="34" charset="-120"/>
              </a:rPr>
              <a:t>Expansion</a:t>
            </a:r>
            <a:r>
              <a:rPr lang="zh-TW" altLang="en-US" sz="2400" b="1" dirty="0">
                <a:latin typeface="微軟正黑體" panose="020B0604030504040204" pitchFamily="34" charset="-120"/>
                <a:ea typeface="微軟正黑體" panose="020B0604030504040204" pitchFamily="34" charset="-120"/>
              </a:rPr>
              <a:t>結果表現最佳。</a:t>
            </a:r>
          </a:p>
          <a:p>
            <a:pPr marL="342900" indent="-342900">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DT</a:t>
            </a:r>
            <a:r>
              <a:rPr lang="zh-TW" altLang="en-US" sz="2400" b="1" dirty="0">
                <a:latin typeface="微軟正黑體" panose="020B0604030504040204" pitchFamily="34" charset="-120"/>
                <a:ea typeface="微軟正黑體" panose="020B0604030504040204" pitchFamily="34" charset="-120"/>
              </a:rPr>
              <a:t>方法，</a:t>
            </a:r>
            <a:r>
              <a:rPr lang="en-US" altLang="zh-TW" sz="2400" b="1" dirty="0">
                <a:latin typeface="微軟正黑體" panose="020B0604030504040204" pitchFamily="34" charset="-120"/>
                <a:ea typeface="微軟正黑體" panose="020B0604030504040204" pitchFamily="34" charset="-120"/>
              </a:rPr>
              <a:t>No Intention</a:t>
            </a:r>
            <a:r>
              <a:rPr lang="zh-TW" altLang="en-US"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Expansion 2</a:t>
            </a:r>
            <a:r>
              <a:rPr lang="zh-TW" altLang="en-US" sz="2400" b="1" dirty="0">
                <a:latin typeface="微軟正黑體" panose="020B0604030504040204" pitchFamily="34" charset="-120"/>
                <a:ea typeface="微軟正黑體" panose="020B0604030504040204" pitchFamily="34" charset="-120"/>
              </a:rPr>
              <a:t>變數在指標結果上達到相同的最佳結果。</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RF</a:t>
            </a:r>
            <a:r>
              <a:rPr lang="zh-TW" altLang="en-US" sz="2400" b="1" dirty="0">
                <a:latin typeface="微軟正黑體" panose="020B0604030504040204" pitchFamily="34" charset="-120"/>
                <a:ea typeface="微軟正黑體" panose="020B0604030504040204" pitchFamily="34" charset="-120"/>
              </a:rPr>
              <a:t>方法，</a:t>
            </a:r>
            <a:r>
              <a:rPr lang="en-US" altLang="zh-TW" sz="2400" b="1" dirty="0">
                <a:latin typeface="微軟正黑體" panose="020B0604030504040204" pitchFamily="34" charset="-120"/>
                <a:ea typeface="微軟正黑體" panose="020B0604030504040204" pitchFamily="34" charset="-120"/>
              </a:rPr>
              <a:t>Seed</a:t>
            </a:r>
            <a:r>
              <a:rPr lang="zh-TW" altLang="en-US"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Expansion 1</a:t>
            </a:r>
            <a:r>
              <a:rPr lang="zh-TW" altLang="en-US" sz="2400" b="1" dirty="0">
                <a:latin typeface="微軟正黑體" panose="020B0604030504040204" pitchFamily="34" charset="-120"/>
                <a:ea typeface="微軟正黑體" panose="020B0604030504040204" pitchFamily="34" charset="-120"/>
              </a:rPr>
              <a:t>的變數在評估結果上呈現最佳性能。</a:t>
            </a:r>
          </a:p>
        </p:txBody>
      </p:sp>
      <p:sp>
        <p:nvSpPr>
          <p:cNvPr id="24" name="手繪多邊形: 圖案 23">
            <a:extLst>
              <a:ext uri="{FF2B5EF4-FFF2-40B4-BE49-F238E27FC236}">
                <a16:creationId xmlns:a16="http://schemas.microsoft.com/office/drawing/2014/main" id="{2881AE15-DF1E-4714-962D-9ABF55ED637B}"/>
              </a:ext>
            </a:extLst>
          </p:cNvPr>
          <p:cNvSpPr/>
          <p:nvPr/>
        </p:nvSpPr>
        <p:spPr>
          <a:xfrm>
            <a:off x="2499450" y="5306766"/>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5" name="手繪多邊形: 圖案 24">
            <a:extLst>
              <a:ext uri="{FF2B5EF4-FFF2-40B4-BE49-F238E27FC236}">
                <a16:creationId xmlns:a16="http://schemas.microsoft.com/office/drawing/2014/main" id="{97944DAF-A32E-4C53-837E-A65D3CEEBADE}"/>
              </a:ext>
            </a:extLst>
          </p:cNvPr>
          <p:cNvSpPr/>
          <p:nvPr/>
        </p:nvSpPr>
        <p:spPr>
          <a:xfrm>
            <a:off x="2414515" y="81915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6" name="手繪多邊形: 圖案 25">
            <a:extLst>
              <a:ext uri="{FF2B5EF4-FFF2-40B4-BE49-F238E27FC236}">
                <a16:creationId xmlns:a16="http://schemas.microsoft.com/office/drawing/2014/main" id="{228BE3F3-8D52-445C-891C-9216E511FCCE}"/>
              </a:ext>
            </a:extLst>
          </p:cNvPr>
          <p:cNvSpPr/>
          <p:nvPr/>
        </p:nvSpPr>
        <p:spPr>
          <a:xfrm>
            <a:off x="6503505" y="8214359"/>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8" name="手繪多邊形: 圖案 27">
            <a:extLst>
              <a:ext uri="{FF2B5EF4-FFF2-40B4-BE49-F238E27FC236}">
                <a16:creationId xmlns:a16="http://schemas.microsoft.com/office/drawing/2014/main" id="{18DB1BCA-5F49-428F-998C-80B237E44EC1}"/>
              </a:ext>
            </a:extLst>
          </p:cNvPr>
          <p:cNvSpPr/>
          <p:nvPr/>
        </p:nvSpPr>
        <p:spPr>
          <a:xfrm>
            <a:off x="4041339" y="5352485"/>
            <a:ext cx="761583"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9" name="手繪多邊形: 圖案 28">
            <a:extLst>
              <a:ext uri="{FF2B5EF4-FFF2-40B4-BE49-F238E27FC236}">
                <a16:creationId xmlns:a16="http://schemas.microsoft.com/office/drawing/2014/main" id="{E4CA95F8-80E0-454B-8D41-5244DD1FD72C}"/>
              </a:ext>
            </a:extLst>
          </p:cNvPr>
          <p:cNvSpPr/>
          <p:nvPr/>
        </p:nvSpPr>
        <p:spPr>
          <a:xfrm>
            <a:off x="10515600" y="54483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30" name="手繪多邊形: 圖案 29">
            <a:extLst>
              <a:ext uri="{FF2B5EF4-FFF2-40B4-BE49-F238E27FC236}">
                <a16:creationId xmlns:a16="http://schemas.microsoft.com/office/drawing/2014/main" id="{AB7231A5-2710-4CE1-A26B-B66DF60E86C2}"/>
              </a:ext>
            </a:extLst>
          </p:cNvPr>
          <p:cNvSpPr/>
          <p:nvPr/>
        </p:nvSpPr>
        <p:spPr>
          <a:xfrm>
            <a:off x="13242469" y="8155836"/>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32" name="手繪多邊形: 圖案 31">
            <a:extLst>
              <a:ext uri="{FF2B5EF4-FFF2-40B4-BE49-F238E27FC236}">
                <a16:creationId xmlns:a16="http://schemas.microsoft.com/office/drawing/2014/main" id="{CBEFF917-4127-4495-A6E3-902B8BDE4082}"/>
              </a:ext>
            </a:extLst>
          </p:cNvPr>
          <p:cNvSpPr/>
          <p:nvPr/>
        </p:nvSpPr>
        <p:spPr>
          <a:xfrm>
            <a:off x="12208042" y="8191498"/>
            <a:ext cx="573307"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33" name="手繪多邊形: 圖案 32">
            <a:extLst>
              <a:ext uri="{FF2B5EF4-FFF2-40B4-BE49-F238E27FC236}">
                <a16:creationId xmlns:a16="http://schemas.microsoft.com/office/drawing/2014/main" id="{9CC829D1-34D7-4C3C-A6E7-7DF89B495C1F}"/>
              </a:ext>
            </a:extLst>
          </p:cNvPr>
          <p:cNvSpPr/>
          <p:nvPr/>
        </p:nvSpPr>
        <p:spPr>
          <a:xfrm>
            <a:off x="12142128" y="5416251"/>
            <a:ext cx="573307"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34" name="矩形 33">
            <a:extLst>
              <a:ext uri="{FF2B5EF4-FFF2-40B4-BE49-F238E27FC236}">
                <a16:creationId xmlns:a16="http://schemas.microsoft.com/office/drawing/2014/main" id="{969F5DCB-F907-45A1-B099-A80DA80A187C}"/>
              </a:ext>
            </a:extLst>
          </p:cNvPr>
          <p:cNvSpPr/>
          <p:nvPr/>
        </p:nvSpPr>
        <p:spPr>
          <a:xfrm>
            <a:off x="2499449" y="5585457"/>
            <a:ext cx="1084271" cy="162369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A0D00CC6-B7EF-43A7-8A81-8CE83ABD820D}"/>
              </a:ext>
            </a:extLst>
          </p:cNvPr>
          <p:cNvSpPr/>
          <p:nvPr/>
        </p:nvSpPr>
        <p:spPr>
          <a:xfrm>
            <a:off x="3810000" y="5585457"/>
            <a:ext cx="1084271" cy="162369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2516885B-4183-4A0F-82F7-8B367822869F}"/>
              </a:ext>
            </a:extLst>
          </p:cNvPr>
          <p:cNvSpPr/>
          <p:nvPr/>
        </p:nvSpPr>
        <p:spPr>
          <a:xfrm>
            <a:off x="2362200" y="8442419"/>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E4F39284-AA33-493C-BD09-552BEE5D34E7}"/>
              </a:ext>
            </a:extLst>
          </p:cNvPr>
          <p:cNvSpPr/>
          <p:nvPr/>
        </p:nvSpPr>
        <p:spPr>
          <a:xfrm>
            <a:off x="6450652" y="83662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53DEAC7B-0207-470E-AFC6-A8F55B023CED}"/>
              </a:ext>
            </a:extLst>
          </p:cNvPr>
          <p:cNvSpPr/>
          <p:nvPr/>
        </p:nvSpPr>
        <p:spPr>
          <a:xfrm>
            <a:off x="11886645" y="8420100"/>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65B17D9C-E1A4-4757-B3BF-BF025B5C5C9B}"/>
              </a:ext>
            </a:extLst>
          </p:cNvPr>
          <p:cNvSpPr/>
          <p:nvPr/>
        </p:nvSpPr>
        <p:spPr>
          <a:xfrm>
            <a:off x="13269264" y="84424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A1F473FF-A1B7-4E44-8E59-ADAEF623C51E}"/>
              </a:ext>
            </a:extLst>
          </p:cNvPr>
          <p:cNvSpPr/>
          <p:nvPr/>
        </p:nvSpPr>
        <p:spPr>
          <a:xfrm>
            <a:off x="10515599" y="5696350"/>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408D8F33-7F49-4FD1-882C-25D6D5FCD288}"/>
              </a:ext>
            </a:extLst>
          </p:cNvPr>
          <p:cNvSpPr/>
          <p:nvPr/>
        </p:nvSpPr>
        <p:spPr>
          <a:xfrm>
            <a:off x="11886644" y="5707154"/>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136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554029" y="222768"/>
            <a:ext cx="7086600" cy="1174364"/>
          </a:xfrm>
          <a:prstGeom prst="rect">
            <a:avLst/>
          </a:prstGeom>
          <a:blipFill>
            <a:blip r:embed="rId2" cstate="print"/>
            <a:stretch>
              <a:fillRect/>
            </a:stretch>
          </a:blipFill>
        </p:spPr>
        <p:txBody>
          <a:bodyPr wrap="square" lIns="0" tIns="0" rIns="0" bIns="0" rtlCol="0"/>
          <a:lstStyle/>
          <a:p>
            <a:endParaRPr/>
          </a:p>
        </p:txBody>
      </p:sp>
      <p:sp>
        <p:nvSpPr>
          <p:cNvPr id="4" name="TextBox 4"/>
          <p:cNvSpPr txBox="1"/>
          <p:nvPr/>
        </p:nvSpPr>
        <p:spPr>
          <a:xfrm>
            <a:off x="973129" y="345785"/>
            <a:ext cx="62484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實驗結果</a:t>
            </a:r>
            <a:r>
              <a:rPr lang="en-US" altLang="zh-TW" sz="5400" b="1" dirty="0">
                <a:solidFill>
                  <a:srgbClr val="1C1C1C"/>
                </a:solidFill>
                <a:latin typeface="微軟正黑體" panose="020B0604030504040204" pitchFamily="34" charset="-120"/>
                <a:ea typeface="微軟正黑體" panose="020B0604030504040204" pitchFamily="34" charset="-120"/>
              </a:rPr>
              <a:t>-</a:t>
            </a:r>
            <a:r>
              <a:rPr lang="zh-TW" altLang="en-US" sz="5400" b="1" dirty="0">
                <a:solidFill>
                  <a:srgbClr val="1C1C1C"/>
                </a:solidFill>
                <a:latin typeface="微軟正黑體" panose="020B0604030504040204" pitchFamily="34" charset="-120"/>
                <a:ea typeface="微軟正黑體" panose="020B0604030504040204" pitchFamily="34" charset="-120"/>
              </a:rPr>
              <a:t>原始數據</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a:xfrm>
            <a:off x="-914400" y="9881669"/>
            <a:ext cx="2133600" cy="365125"/>
          </a:xfrm>
        </p:spPr>
        <p:txBody>
          <a:bodyPr/>
          <a:lstStyle/>
          <a:p>
            <a:fld id="{B6F15528-21DE-4FAA-801E-634DDDAF4B2B}" type="slidenum">
              <a:rPr lang="en-US" smtClean="0"/>
              <a:pPr/>
              <a:t>20</a:t>
            </a:fld>
            <a:endParaRPr lang="en-US" dirty="0"/>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166438" y="6077712"/>
            <a:ext cx="8502889" cy="2677656"/>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SVR</a:t>
            </a:r>
            <a:r>
              <a:rPr lang="zh-TW" altLang="en-US" sz="2400" b="1" dirty="0">
                <a:latin typeface="微軟正黑體" panose="020B0604030504040204" pitchFamily="34" charset="-120"/>
                <a:ea typeface="微軟正黑體" panose="020B0604030504040204" pitchFamily="34" charset="-120"/>
              </a:rPr>
              <a:t>在沒有意圖分析和意圖種子字模型結果較好。</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LR</a:t>
            </a:r>
            <a:r>
              <a:rPr lang="zh-TW" altLang="en-US" sz="2400" b="1" dirty="0">
                <a:latin typeface="微軟正黑體" panose="020B0604030504040204" pitchFamily="34" charset="-120"/>
                <a:ea typeface="微軟正黑體" panose="020B0604030504040204" pitchFamily="34" charset="-120"/>
              </a:rPr>
              <a:t>方法，</a:t>
            </a:r>
            <a:r>
              <a:rPr lang="en-US" altLang="zh-TW" sz="2400" b="1" dirty="0">
                <a:latin typeface="微軟正黑體" panose="020B0604030504040204" pitchFamily="34" charset="-120"/>
                <a:ea typeface="微軟正黑體" panose="020B0604030504040204" pitchFamily="34" charset="-120"/>
              </a:rPr>
              <a:t>Unigram Expansion 1</a:t>
            </a:r>
            <a:r>
              <a:rPr lang="zh-TW" altLang="en-US" sz="2400" b="1" dirty="0">
                <a:latin typeface="微軟正黑體" panose="020B0604030504040204" pitchFamily="34" charset="-120"/>
                <a:ea typeface="微軟正黑體" panose="020B0604030504040204" pitchFamily="34" charset="-120"/>
              </a:rPr>
              <a:t>模型的效果最佳。</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DT</a:t>
            </a:r>
            <a:r>
              <a:rPr lang="zh-TW" altLang="en-US" sz="2400" b="1" dirty="0">
                <a:latin typeface="微軟正黑體" panose="020B0604030504040204" pitchFamily="34" charset="-120"/>
                <a:ea typeface="微軟正黑體" panose="020B0604030504040204" pitchFamily="34" charset="-120"/>
              </a:rPr>
              <a:t>方法，</a:t>
            </a:r>
            <a:r>
              <a:rPr lang="en-US" altLang="zh-TW" sz="2400" b="1" dirty="0">
                <a:latin typeface="微軟正黑體" panose="020B0604030504040204" pitchFamily="34" charset="-120"/>
                <a:ea typeface="微軟正黑體" panose="020B0604030504040204" pitchFamily="34" charset="-120"/>
              </a:rPr>
              <a:t>No Intention</a:t>
            </a:r>
            <a:r>
              <a:rPr lang="zh-TW" altLang="en-US"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Expansion 2</a:t>
            </a:r>
            <a:r>
              <a:rPr lang="zh-TW" altLang="en-US" sz="2400" b="1" dirty="0">
                <a:latin typeface="微軟正黑體" panose="020B0604030504040204" pitchFamily="34" charset="-120"/>
                <a:ea typeface="微軟正黑體" panose="020B0604030504040204" pitchFamily="34" charset="-120"/>
              </a:rPr>
              <a:t>模型的結果相同。</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RF</a:t>
            </a:r>
            <a:r>
              <a:rPr lang="zh-TW" altLang="en-US" sz="2400" b="1" dirty="0">
                <a:latin typeface="微軟正黑體" panose="020B0604030504040204" pitchFamily="34" charset="-120"/>
                <a:ea typeface="微軟正黑體" panose="020B0604030504040204" pitchFamily="34" charset="-120"/>
              </a:rPr>
              <a:t>方法，預訓練模型的效果較佳。</a:t>
            </a:r>
            <a:endParaRPr lang="en-US" altLang="zh-TW" sz="2400" b="1" dirty="0">
              <a:latin typeface="微軟正黑體" panose="020B0604030504040204" pitchFamily="34" charset="-120"/>
              <a:ea typeface="微軟正黑體" panose="020B0604030504040204" pitchFamily="34" charset="-120"/>
            </a:endParaRPr>
          </a:p>
          <a:p>
            <a:pPr marL="342900" indent="-342900" algn="just">
              <a:buFont typeface="Arial" panose="020B0604020202020204" pitchFamily="34" charset="0"/>
              <a:buChar char="•"/>
            </a:pPr>
            <a:endParaRPr lang="zh-TW" altLang="en-US" sz="2400" b="1" dirty="0">
              <a:latin typeface="微軟正黑體" panose="020B0604030504040204" pitchFamily="34" charset="-120"/>
              <a:ea typeface="微軟正黑體" panose="020B0604030504040204" pitchFamily="34" charset="-120"/>
            </a:endParaRPr>
          </a:p>
          <a:p>
            <a:pPr algn="just"/>
            <a:r>
              <a:rPr lang="zh-TW" altLang="en-US" sz="2400" b="1" dirty="0">
                <a:latin typeface="微軟正黑體" panose="020B0604030504040204" pitchFamily="34" charset="-120"/>
                <a:ea typeface="微軟正黑體" panose="020B0604030504040204" pitchFamily="34" charset="-120"/>
              </a:rPr>
              <a:t>整體而言，原始數值中擴充兩次的模型結果會比只擴充一次的模型效果更佳。</a:t>
            </a:r>
            <a:endParaRPr lang="en-US" altLang="zh-TW" sz="2400" b="1"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50615A11-AC05-4F93-ADE4-E24A1C3DF0AF}"/>
              </a:ext>
            </a:extLst>
          </p:cNvPr>
          <p:cNvPicPr>
            <a:picLocks noChangeAspect="1"/>
          </p:cNvPicPr>
          <p:nvPr/>
        </p:nvPicPr>
        <p:blipFill>
          <a:blip r:embed="rId4"/>
          <a:stretch>
            <a:fillRect/>
          </a:stretch>
        </p:blipFill>
        <p:spPr>
          <a:xfrm>
            <a:off x="8911639" y="100566"/>
            <a:ext cx="9209923" cy="2574726"/>
          </a:xfrm>
          <a:prstGeom prst="rect">
            <a:avLst/>
          </a:prstGeom>
        </p:spPr>
      </p:pic>
      <p:pic>
        <p:nvPicPr>
          <p:cNvPr id="8" name="圖片 7">
            <a:extLst>
              <a:ext uri="{FF2B5EF4-FFF2-40B4-BE49-F238E27FC236}">
                <a16:creationId xmlns:a16="http://schemas.microsoft.com/office/drawing/2014/main" id="{641EEEB2-72D0-4947-A312-FEC05414504A}"/>
              </a:ext>
            </a:extLst>
          </p:cNvPr>
          <p:cNvPicPr>
            <a:picLocks noChangeAspect="1"/>
          </p:cNvPicPr>
          <p:nvPr/>
        </p:nvPicPr>
        <p:blipFill rotWithShape="1">
          <a:blip r:embed="rId5"/>
          <a:srcRect l="753" t="2516" r="3288" b="9446"/>
          <a:stretch/>
        </p:blipFill>
        <p:spPr>
          <a:xfrm>
            <a:off x="8935704" y="2750646"/>
            <a:ext cx="9197891" cy="2402435"/>
          </a:xfrm>
          <a:prstGeom prst="rect">
            <a:avLst/>
          </a:prstGeom>
        </p:spPr>
      </p:pic>
      <p:pic>
        <p:nvPicPr>
          <p:cNvPr id="10" name="圖片 9">
            <a:extLst>
              <a:ext uri="{FF2B5EF4-FFF2-40B4-BE49-F238E27FC236}">
                <a16:creationId xmlns:a16="http://schemas.microsoft.com/office/drawing/2014/main" id="{81236D23-891E-4899-8FBC-D20EE0E7678B}"/>
              </a:ext>
            </a:extLst>
          </p:cNvPr>
          <p:cNvPicPr>
            <a:picLocks noChangeAspect="1"/>
          </p:cNvPicPr>
          <p:nvPr/>
        </p:nvPicPr>
        <p:blipFill rotWithShape="1">
          <a:blip r:embed="rId6"/>
          <a:srcRect l="1343" t="4522"/>
          <a:stretch/>
        </p:blipFill>
        <p:spPr>
          <a:xfrm>
            <a:off x="8947734" y="5290691"/>
            <a:ext cx="9173828" cy="2446645"/>
          </a:xfrm>
          <a:prstGeom prst="rect">
            <a:avLst/>
          </a:prstGeom>
        </p:spPr>
      </p:pic>
      <p:pic>
        <p:nvPicPr>
          <p:cNvPr id="12" name="圖片 11">
            <a:extLst>
              <a:ext uri="{FF2B5EF4-FFF2-40B4-BE49-F238E27FC236}">
                <a16:creationId xmlns:a16="http://schemas.microsoft.com/office/drawing/2014/main" id="{CD093A3B-5CF1-4973-82F1-0C9D0723F606}"/>
              </a:ext>
            </a:extLst>
          </p:cNvPr>
          <p:cNvPicPr>
            <a:picLocks noChangeAspect="1"/>
          </p:cNvPicPr>
          <p:nvPr/>
        </p:nvPicPr>
        <p:blipFill rotWithShape="1">
          <a:blip r:embed="rId7"/>
          <a:srcRect l="1209" t="3271"/>
          <a:stretch/>
        </p:blipFill>
        <p:spPr>
          <a:xfrm>
            <a:off x="8959766" y="7876951"/>
            <a:ext cx="9173829" cy="2415750"/>
          </a:xfrm>
          <a:prstGeom prst="rect">
            <a:avLst/>
          </a:prstGeom>
        </p:spPr>
      </p:pic>
      <p:sp>
        <p:nvSpPr>
          <p:cNvPr id="11" name="文字方塊 10">
            <a:extLst>
              <a:ext uri="{FF2B5EF4-FFF2-40B4-BE49-F238E27FC236}">
                <a16:creationId xmlns:a16="http://schemas.microsoft.com/office/drawing/2014/main" id="{2F78924F-F11B-4D50-810E-3AAB8E6DA91C}"/>
              </a:ext>
            </a:extLst>
          </p:cNvPr>
          <p:cNvSpPr txBox="1"/>
          <p:nvPr/>
        </p:nvSpPr>
        <p:spPr>
          <a:xfrm>
            <a:off x="376667" y="2182148"/>
            <a:ext cx="8502889" cy="2308324"/>
          </a:xfrm>
          <a:prstGeom prst="rect">
            <a:avLst/>
          </a:prstGeom>
          <a:noFill/>
        </p:spPr>
        <p:txBody>
          <a:bodyPr wrap="square" rtlCol="0">
            <a:spAutoFit/>
          </a:bodyPr>
          <a:lstStyle/>
          <a:p>
            <a:pPr algn="just"/>
            <a:r>
              <a:rPr lang="zh-TW" altLang="en-US" sz="2400" b="1" dirty="0">
                <a:latin typeface="微軟正黑體" panose="020B0604030504040204" pitchFamily="34" charset="-120"/>
                <a:ea typeface="微軟正黑體" panose="020B0604030504040204" pitchFamily="34" charset="-120"/>
              </a:rPr>
              <a:t>右側彙整表包含七種模型 </a:t>
            </a:r>
            <a:r>
              <a:rPr lang="en-US" altLang="zh-TW" sz="2400" b="1" dirty="0">
                <a:latin typeface="微軟正黑體" panose="020B0604030504040204" pitchFamily="34" charset="-120"/>
                <a:ea typeface="微軟正黑體" panose="020B0604030504040204" pitchFamily="34" charset="-120"/>
              </a:rPr>
              <a:t>:</a:t>
            </a:r>
          </a:p>
          <a:p>
            <a:pPr marL="457200" indent="-4572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Google</a:t>
            </a:r>
            <a:r>
              <a:rPr lang="zh-TW" altLang="en-US" sz="2400" b="1" dirty="0">
                <a:latin typeface="微軟正黑體" panose="020B0604030504040204" pitchFamily="34" charset="-120"/>
                <a:ea typeface="微軟正黑體" panose="020B0604030504040204" pitchFamily="34" charset="-120"/>
              </a:rPr>
              <a:t>以及</a:t>
            </a:r>
            <a:r>
              <a:rPr lang="en-US" altLang="zh-TW" sz="2400" b="1" dirty="0">
                <a:latin typeface="微軟正黑體" panose="020B0604030504040204" pitchFamily="34" charset="-120"/>
                <a:ea typeface="微軟正黑體" panose="020B0604030504040204" pitchFamily="34" charset="-120"/>
              </a:rPr>
              <a:t>Wiki</a:t>
            </a:r>
            <a:r>
              <a:rPr lang="zh-TW" altLang="en-US" sz="2400" b="1" dirty="0">
                <a:latin typeface="微軟正黑體" panose="020B0604030504040204" pitchFamily="34" charset="-120"/>
                <a:ea typeface="微軟正黑體" panose="020B0604030504040204" pitchFamily="34" charset="-120"/>
              </a:rPr>
              <a:t>為預訓練模型</a:t>
            </a:r>
            <a:endParaRPr lang="en-US" altLang="zh-TW" sz="24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Phrases</a:t>
            </a:r>
            <a:r>
              <a:rPr lang="zh-TW" altLang="en-US" sz="2400" b="1" dirty="0">
                <a:latin typeface="微軟正黑體" panose="020B0604030504040204" pitchFamily="34" charset="-120"/>
                <a:ea typeface="微軟正黑體" panose="020B0604030504040204" pitchFamily="34" charset="-120"/>
              </a:rPr>
              <a:t>則是使用</a:t>
            </a:r>
            <a:r>
              <a:rPr lang="en-US" altLang="zh-TW" sz="2400" b="1" dirty="0">
                <a:latin typeface="微軟正黑體" panose="020B0604030504040204" pitchFamily="34" charset="-120"/>
                <a:ea typeface="微軟正黑體" panose="020B0604030504040204" pitchFamily="34" charset="-120"/>
              </a:rPr>
              <a:t>phrases</a:t>
            </a:r>
            <a:r>
              <a:rPr lang="zh-TW" altLang="en-US" sz="2400" b="1" dirty="0">
                <a:latin typeface="微軟正黑體" panose="020B0604030504040204" pitchFamily="34" charset="-120"/>
                <a:ea typeface="微軟正黑體" panose="020B0604030504040204" pitchFamily="34" charset="-120"/>
              </a:rPr>
              <a:t>模塊，進行短語句處理</a:t>
            </a:r>
            <a:endParaRPr lang="en-US" altLang="zh-TW" sz="24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Unigram</a:t>
            </a:r>
            <a:r>
              <a:rPr lang="zh-TW" altLang="en-US" sz="2400" b="1" dirty="0">
                <a:latin typeface="微軟正黑體" panose="020B0604030504040204" pitchFamily="34" charset="-120"/>
                <a:ea typeface="微軟正黑體" panose="020B0604030504040204" pitchFamily="34" charset="-120"/>
              </a:rPr>
              <a:t>使用單詞的電影評論文本，不進行</a:t>
            </a:r>
            <a:r>
              <a:rPr lang="en-US" altLang="zh-TW" sz="2400" b="1" dirty="0">
                <a:latin typeface="微軟正黑體" panose="020B0604030504040204" pitchFamily="34" charset="-120"/>
                <a:ea typeface="微軟正黑體" panose="020B0604030504040204" pitchFamily="34" charset="-120"/>
              </a:rPr>
              <a:t>Bigram</a:t>
            </a:r>
            <a:r>
              <a:rPr lang="zh-TW" altLang="en-US" sz="2400" b="1" dirty="0">
                <a:latin typeface="微軟正黑體" panose="020B0604030504040204" pitchFamily="34" charset="-120"/>
                <a:ea typeface="微軟正黑體" panose="020B0604030504040204" pitchFamily="34" charset="-120"/>
              </a:rPr>
              <a:t>前處理</a:t>
            </a:r>
            <a:endParaRPr lang="en-US" altLang="zh-TW" sz="2400" b="1" dirty="0">
              <a:latin typeface="微軟正黑體" panose="020B0604030504040204" pitchFamily="34" charset="-120"/>
              <a:ea typeface="微軟正黑體" panose="020B0604030504040204" pitchFamily="34" charset="-120"/>
            </a:endParaRPr>
          </a:p>
          <a:p>
            <a:pPr algn="just"/>
            <a:endParaRPr lang="en-US" altLang="zh-TW" sz="2400" b="1" dirty="0">
              <a:latin typeface="微軟正黑體" panose="020B0604030504040204" pitchFamily="34" charset="-120"/>
              <a:ea typeface="微軟正黑體" panose="020B0604030504040204" pitchFamily="34" charset="-120"/>
            </a:endParaRPr>
          </a:p>
          <a:p>
            <a:pPr algn="just"/>
            <a:r>
              <a:rPr lang="zh-TW" altLang="en-US" sz="2400" b="1" dirty="0">
                <a:latin typeface="微軟正黑體" panose="020B0604030504040204" pitchFamily="34" charset="-120"/>
                <a:ea typeface="微軟正黑體" panose="020B0604030504040204" pitchFamily="34" charset="-120"/>
              </a:rPr>
              <a:t>這些模型都做了兩次的擴充，但表中只會挑一個結果最佳的</a:t>
            </a:r>
            <a:endParaRPr lang="en-US" altLang="zh-TW" sz="2400" b="1" dirty="0">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E6842F88-FB72-4945-B8E4-804BD731B582}"/>
              </a:ext>
            </a:extLst>
          </p:cNvPr>
          <p:cNvSpPr/>
          <p:nvPr/>
        </p:nvSpPr>
        <p:spPr>
          <a:xfrm>
            <a:off x="9753600" y="956949"/>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56B5EBF2-FE92-4AA6-B54B-A976F1062EAD}"/>
              </a:ext>
            </a:extLst>
          </p:cNvPr>
          <p:cNvSpPr/>
          <p:nvPr/>
        </p:nvSpPr>
        <p:spPr>
          <a:xfrm>
            <a:off x="10955329" y="952500"/>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29D8E360-84F2-425E-9A17-670F17AD2C76}"/>
              </a:ext>
            </a:extLst>
          </p:cNvPr>
          <p:cNvSpPr/>
          <p:nvPr/>
        </p:nvSpPr>
        <p:spPr>
          <a:xfrm>
            <a:off x="16992600" y="3464780"/>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8DDC598B-19E2-45D5-A9B3-34D4FD98AADB}"/>
              </a:ext>
            </a:extLst>
          </p:cNvPr>
          <p:cNvSpPr/>
          <p:nvPr/>
        </p:nvSpPr>
        <p:spPr>
          <a:xfrm>
            <a:off x="12098329" y="6057900"/>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9E11FA66-A2B9-49C2-AD89-A307E2DA2248}"/>
              </a:ext>
            </a:extLst>
          </p:cNvPr>
          <p:cNvSpPr/>
          <p:nvPr/>
        </p:nvSpPr>
        <p:spPr>
          <a:xfrm>
            <a:off x="9677400" y="6057900"/>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EE43F1C6-DB26-49E1-8D37-A40F65AAF491}"/>
              </a:ext>
            </a:extLst>
          </p:cNvPr>
          <p:cNvSpPr/>
          <p:nvPr/>
        </p:nvSpPr>
        <p:spPr>
          <a:xfrm>
            <a:off x="13335000" y="85948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CF2D8B41-B092-4658-B85F-9AD687309E12}"/>
              </a:ext>
            </a:extLst>
          </p:cNvPr>
          <p:cNvSpPr/>
          <p:nvPr/>
        </p:nvSpPr>
        <p:spPr>
          <a:xfrm>
            <a:off x="14590231" y="85948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30A3496A-5F80-4D0F-A2DD-5AD9CE5126FD}"/>
              </a:ext>
            </a:extLst>
          </p:cNvPr>
          <p:cNvSpPr/>
          <p:nvPr/>
        </p:nvSpPr>
        <p:spPr>
          <a:xfrm>
            <a:off x="9871058" y="719922"/>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1" name="手繪多邊形: 圖案 20">
            <a:extLst>
              <a:ext uri="{FF2B5EF4-FFF2-40B4-BE49-F238E27FC236}">
                <a16:creationId xmlns:a16="http://schemas.microsoft.com/office/drawing/2014/main" id="{3CF2CD4E-122D-485B-827A-9B27D2F4DBBC}"/>
              </a:ext>
            </a:extLst>
          </p:cNvPr>
          <p:cNvSpPr/>
          <p:nvPr/>
        </p:nvSpPr>
        <p:spPr>
          <a:xfrm>
            <a:off x="9753600" y="58293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2" name="手繪多邊形: 圖案 21">
            <a:extLst>
              <a:ext uri="{FF2B5EF4-FFF2-40B4-BE49-F238E27FC236}">
                <a16:creationId xmlns:a16="http://schemas.microsoft.com/office/drawing/2014/main" id="{5B5EA11E-72BF-48EC-8DAB-4911C64BB03E}"/>
              </a:ext>
            </a:extLst>
          </p:cNvPr>
          <p:cNvSpPr/>
          <p:nvPr/>
        </p:nvSpPr>
        <p:spPr>
          <a:xfrm>
            <a:off x="13335000" y="8383416"/>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3" name="手繪多邊形: 圖案 22">
            <a:extLst>
              <a:ext uri="{FF2B5EF4-FFF2-40B4-BE49-F238E27FC236}">
                <a16:creationId xmlns:a16="http://schemas.microsoft.com/office/drawing/2014/main" id="{1C21FE3E-BA2B-4164-BE9D-5B0E764BCCC9}"/>
              </a:ext>
            </a:extLst>
          </p:cNvPr>
          <p:cNvSpPr/>
          <p:nvPr/>
        </p:nvSpPr>
        <p:spPr>
          <a:xfrm>
            <a:off x="14590231" y="8317904"/>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4" name="手繪多邊形: 圖案 23">
            <a:extLst>
              <a:ext uri="{FF2B5EF4-FFF2-40B4-BE49-F238E27FC236}">
                <a16:creationId xmlns:a16="http://schemas.microsoft.com/office/drawing/2014/main" id="{027EAD7D-1BED-4F04-8C02-CBB613619C05}"/>
              </a:ext>
            </a:extLst>
          </p:cNvPr>
          <p:cNvSpPr/>
          <p:nvPr/>
        </p:nvSpPr>
        <p:spPr>
          <a:xfrm>
            <a:off x="12039600" y="5774289"/>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5" name="手繪多邊形: 圖案 24">
            <a:extLst>
              <a:ext uri="{FF2B5EF4-FFF2-40B4-BE49-F238E27FC236}">
                <a16:creationId xmlns:a16="http://schemas.microsoft.com/office/drawing/2014/main" id="{108CFFA9-A836-4D83-B39F-9C7E36956CD7}"/>
              </a:ext>
            </a:extLst>
          </p:cNvPr>
          <p:cNvSpPr/>
          <p:nvPr/>
        </p:nvSpPr>
        <p:spPr>
          <a:xfrm>
            <a:off x="16992600" y="32385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6" name="手繪多邊形: 圖案 25">
            <a:extLst>
              <a:ext uri="{FF2B5EF4-FFF2-40B4-BE49-F238E27FC236}">
                <a16:creationId xmlns:a16="http://schemas.microsoft.com/office/drawing/2014/main" id="{7E9AAB1F-FA5D-4AF5-97EF-16E992DFA38F}"/>
              </a:ext>
            </a:extLst>
          </p:cNvPr>
          <p:cNvSpPr/>
          <p:nvPr/>
        </p:nvSpPr>
        <p:spPr>
          <a:xfrm flipV="1">
            <a:off x="11125200" y="758984"/>
            <a:ext cx="946484"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Tree>
    <p:extLst>
      <p:ext uri="{BB962C8B-B14F-4D97-AF65-F5344CB8AC3E}">
        <p14:creationId xmlns:p14="http://schemas.microsoft.com/office/powerpoint/2010/main" val="3532649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554029" y="222768"/>
            <a:ext cx="7086600" cy="1174364"/>
          </a:xfrm>
          <a:prstGeom prst="rect">
            <a:avLst/>
          </a:prstGeom>
          <a:blipFill>
            <a:blip r:embed="rId2" cstate="print"/>
            <a:stretch>
              <a:fillRect/>
            </a:stretch>
          </a:blipFill>
        </p:spPr>
        <p:txBody>
          <a:bodyPr wrap="square" lIns="0" tIns="0" rIns="0" bIns="0" rtlCol="0"/>
          <a:lstStyle/>
          <a:p>
            <a:endParaRPr/>
          </a:p>
        </p:txBody>
      </p:sp>
      <p:sp>
        <p:nvSpPr>
          <p:cNvPr id="4" name="TextBox 4"/>
          <p:cNvSpPr txBox="1"/>
          <p:nvPr/>
        </p:nvSpPr>
        <p:spPr>
          <a:xfrm>
            <a:off x="973129" y="345785"/>
            <a:ext cx="62484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實驗結果</a:t>
            </a:r>
            <a:r>
              <a:rPr lang="en-US" altLang="zh-TW" sz="5400" b="1" dirty="0">
                <a:solidFill>
                  <a:srgbClr val="1C1C1C"/>
                </a:solidFill>
                <a:latin typeface="微軟正黑體" panose="020B0604030504040204" pitchFamily="34" charset="-120"/>
                <a:ea typeface="微軟正黑體" panose="020B0604030504040204" pitchFamily="34" charset="-120"/>
              </a:rPr>
              <a:t>-</a:t>
            </a:r>
            <a:r>
              <a:rPr lang="zh-TW" altLang="en-US" sz="5400" b="1" dirty="0">
                <a:solidFill>
                  <a:srgbClr val="1C1C1C"/>
                </a:solidFill>
                <a:latin typeface="微軟正黑體" panose="020B0604030504040204" pitchFamily="34" charset="-120"/>
                <a:ea typeface="微軟正黑體" panose="020B0604030504040204" pitchFamily="34" charset="-120"/>
              </a:rPr>
              <a:t>過濾數據</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a:xfrm>
            <a:off x="-914400" y="9881669"/>
            <a:ext cx="2133600" cy="365125"/>
          </a:xfrm>
        </p:spPr>
        <p:txBody>
          <a:bodyPr/>
          <a:lstStyle/>
          <a:p>
            <a:fld id="{B6F15528-21DE-4FAA-801E-634DDDAF4B2B}" type="slidenum">
              <a:rPr lang="en-US" smtClean="0"/>
              <a:pPr/>
              <a:t>21</a:t>
            </a:fld>
            <a:endParaRPr lang="en-US" dirty="0"/>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378094" y="5497295"/>
            <a:ext cx="7948860" cy="3046988"/>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SVR</a:t>
            </a:r>
            <a:r>
              <a:rPr lang="zh-TW" altLang="en-US" sz="2400" b="1" dirty="0">
                <a:latin typeface="微軟正黑體" panose="020B0604030504040204" pitchFamily="34" charset="-120"/>
                <a:ea typeface="微軟正黑體" panose="020B0604030504040204" pitchFamily="34" charset="-120"/>
              </a:rPr>
              <a:t>方法，意圖種子和</a:t>
            </a:r>
            <a:r>
              <a:rPr lang="en-US" altLang="zh-TW" sz="2400" b="1" dirty="0">
                <a:latin typeface="微軟正黑體" panose="020B0604030504040204" pitchFamily="34" charset="-120"/>
                <a:ea typeface="微軟正黑體" panose="020B0604030504040204" pitchFamily="34" charset="-120"/>
              </a:rPr>
              <a:t>Google</a:t>
            </a:r>
            <a:r>
              <a:rPr lang="zh-TW" altLang="en-US" sz="2400" b="1" dirty="0">
                <a:latin typeface="微軟正黑體" panose="020B0604030504040204" pitchFamily="34" charset="-120"/>
                <a:ea typeface="微軟正黑體" panose="020B0604030504040204" pitchFamily="34" charset="-120"/>
              </a:rPr>
              <a:t>擴充一次的結果較好。</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LR</a:t>
            </a:r>
            <a:r>
              <a:rPr lang="zh-TW" altLang="en-US" sz="2400" b="1" dirty="0">
                <a:latin typeface="微軟正黑體" panose="020B0604030504040204" pitchFamily="34" charset="-120"/>
                <a:ea typeface="微軟正黑體" panose="020B0604030504040204" pitchFamily="34" charset="-120"/>
              </a:rPr>
              <a:t>方法，</a:t>
            </a:r>
            <a:r>
              <a:rPr lang="en-US" altLang="zh-TW" sz="2400" b="1" dirty="0">
                <a:latin typeface="微軟正黑體" panose="020B0604030504040204" pitchFamily="34" charset="-120"/>
                <a:ea typeface="微軟正黑體" panose="020B0604030504040204" pitchFamily="34" charset="-120"/>
              </a:rPr>
              <a:t>Seed</a:t>
            </a:r>
            <a:r>
              <a:rPr lang="zh-TW" altLang="en-US"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Unigram</a:t>
            </a:r>
            <a:r>
              <a:rPr lang="zh-TW" altLang="en-US" sz="2400" b="1" dirty="0">
                <a:latin typeface="微軟正黑體" panose="020B0604030504040204" pitchFamily="34" charset="-120"/>
                <a:ea typeface="微軟正黑體" panose="020B0604030504040204" pitchFamily="34" charset="-120"/>
              </a:rPr>
              <a:t>擴充一次的結果較佳。</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DT</a:t>
            </a:r>
            <a:r>
              <a:rPr lang="zh-TW" altLang="en-US" sz="2400" b="1" dirty="0">
                <a:latin typeface="微軟正黑體" panose="020B0604030504040204" pitchFamily="34" charset="-120"/>
                <a:ea typeface="微軟正黑體" panose="020B0604030504040204" pitchFamily="34" charset="-120"/>
              </a:rPr>
              <a:t>方法，</a:t>
            </a:r>
            <a:r>
              <a:rPr lang="en-US" altLang="zh-TW" sz="2400" b="1" dirty="0">
                <a:latin typeface="微軟正黑體" panose="020B0604030504040204" pitchFamily="34" charset="-120"/>
                <a:ea typeface="微軟正黑體" panose="020B0604030504040204" pitchFamily="34" charset="-120"/>
              </a:rPr>
              <a:t>Wiki</a:t>
            </a:r>
            <a:r>
              <a:rPr lang="zh-TW" altLang="en-US"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Unigram</a:t>
            </a:r>
            <a:r>
              <a:rPr lang="zh-TW" altLang="en-US" sz="2400" b="1" dirty="0">
                <a:latin typeface="微軟正黑體" panose="020B0604030504040204" pitchFamily="34" charset="-120"/>
                <a:ea typeface="微軟正黑體" panose="020B0604030504040204" pitchFamily="34" charset="-120"/>
              </a:rPr>
              <a:t>擴充兩次的效果最佳。</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RF</a:t>
            </a:r>
            <a:r>
              <a:rPr lang="zh-TW" altLang="en-US" sz="2400" b="1" dirty="0">
                <a:latin typeface="微軟正黑體" panose="020B0604030504040204" pitchFamily="34" charset="-120"/>
                <a:ea typeface="微軟正黑體" panose="020B0604030504040204" pitchFamily="34" charset="-120"/>
              </a:rPr>
              <a:t>方法，</a:t>
            </a:r>
            <a:r>
              <a:rPr lang="en-US" altLang="zh-TW" sz="2400" b="1" dirty="0">
                <a:latin typeface="微軟正黑體" panose="020B0604030504040204" pitchFamily="34" charset="-120"/>
                <a:ea typeface="微軟正黑體" panose="020B0604030504040204" pitchFamily="34" charset="-120"/>
              </a:rPr>
              <a:t>Phrases</a:t>
            </a:r>
            <a:r>
              <a:rPr lang="zh-TW" altLang="en-US" sz="2400" b="1" dirty="0">
                <a:latin typeface="微軟正黑體" panose="020B0604030504040204" pitchFamily="34" charset="-120"/>
                <a:ea typeface="微軟正黑體" panose="020B0604030504040204" pitchFamily="34" charset="-120"/>
              </a:rPr>
              <a:t>擴充一次和</a:t>
            </a:r>
            <a:r>
              <a:rPr lang="en-US" altLang="zh-TW" sz="2400" b="1" dirty="0">
                <a:latin typeface="微軟正黑體" panose="020B0604030504040204" pitchFamily="34" charset="-120"/>
                <a:ea typeface="微軟正黑體" panose="020B0604030504040204" pitchFamily="34" charset="-120"/>
              </a:rPr>
              <a:t>Unigram</a:t>
            </a:r>
            <a:r>
              <a:rPr lang="zh-TW" altLang="en-US" sz="2400" b="1" dirty="0">
                <a:latin typeface="微軟正黑體" panose="020B0604030504040204" pitchFamily="34" charset="-120"/>
                <a:ea typeface="微軟正黑體" panose="020B0604030504040204" pitchFamily="34" charset="-120"/>
              </a:rPr>
              <a:t>擴充兩次的結果較好。</a:t>
            </a:r>
          </a:p>
          <a:p>
            <a:pPr algn="just"/>
            <a:endParaRPr lang="en-US" altLang="zh-TW" sz="2400" b="1" dirty="0">
              <a:latin typeface="微軟正黑體" panose="020B0604030504040204" pitchFamily="34" charset="-120"/>
              <a:ea typeface="微軟正黑體" panose="020B0604030504040204" pitchFamily="34" charset="-120"/>
            </a:endParaRPr>
          </a:p>
          <a:p>
            <a:pPr algn="just"/>
            <a:r>
              <a:rPr lang="zh-TW" altLang="en-US" sz="2400" b="1" dirty="0">
                <a:latin typeface="微軟正黑體" panose="020B0604030504040204" pitchFamily="34" charset="-120"/>
                <a:ea typeface="微軟正黑體" panose="020B0604030504040204" pitchFamily="34" charset="-120"/>
              </a:rPr>
              <a:t>整體而言，</a:t>
            </a:r>
            <a:r>
              <a:rPr lang="en-US" altLang="zh-TW" sz="2400" b="1" dirty="0">
                <a:latin typeface="微軟正黑體" panose="020B0604030504040204" pitchFamily="34" charset="-120"/>
                <a:ea typeface="微軟正黑體" panose="020B0604030504040204" pitchFamily="34" charset="-120"/>
              </a:rPr>
              <a:t> </a:t>
            </a:r>
            <a:r>
              <a:rPr lang="zh-TW" altLang="en-US" sz="2400" b="1" dirty="0">
                <a:latin typeface="微軟正黑體" panose="020B0604030504040204" pitchFamily="34" charset="-120"/>
                <a:ea typeface="微軟正黑體" panose="020B0604030504040204" pitchFamily="34" charset="-120"/>
              </a:rPr>
              <a:t>過濾後數值的模型擴充兩次的結果較只擴充一次的模型更佳。</a:t>
            </a:r>
            <a:endParaRPr lang="en-US" altLang="zh-TW" sz="2400"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87AEA4E3-576B-43DD-8618-299D28F100D8}"/>
              </a:ext>
            </a:extLst>
          </p:cNvPr>
          <p:cNvPicPr>
            <a:picLocks noChangeAspect="1"/>
          </p:cNvPicPr>
          <p:nvPr/>
        </p:nvPicPr>
        <p:blipFill>
          <a:blip r:embed="rId4"/>
          <a:stretch>
            <a:fillRect/>
          </a:stretch>
        </p:blipFill>
        <p:spPr>
          <a:xfrm>
            <a:off x="8839199" y="88635"/>
            <a:ext cx="9221956" cy="2486361"/>
          </a:xfrm>
          <a:prstGeom prst="rect">
            <a:avLst/>
          </a:prstGeom>
        </p:spPr>
      </p:pic>
      <p:pic>
        <p:nvPicPr>
          <p:cNvPr id="26" name="圖片 25">
            <a:extLst>
              <a:ext uri="{FF2B5EF4-FFF2-40B4-BE49-F238E27FC236}">
                <a16:creationId xmlns:a16="http://schemas.microsoft.com/office/drawing/2014/main" id="{51F8D40C-0E2E-469D-B8A1-24523018881C}"/>
              </a:ext>
            </a:extLst>
          </p:cNvPr>
          <p:cNvPicPr>
            <a:picLocks noChangeAspect="1"/>
          </p:cNvPicPr>
          <p:nvPr/>
        </p:nvPicPr>
        <p:blipFill>
          <a:blip r:embed="rId5"/>
          <a:stretch>
            <a:fillRect/>
          </a:stretch>
        </p:blipFill>
        <p:spPr>
          <a:xfrm>
            <a:off x="8859252" y="2677090"/>
            <a:ext cx="9221956" cy="2426830"/>
          </a:xfrm>
          <a:prstGeom prst="rect">
            <a:avLst/>
          </a:prstGeom>
        </p:spPr>
      </p:pic>
      <p:pic>
        <p:nvPicPr>
          <p:cNvPr id="29" name="圖片 28">
            <a:extLst>
              <a:ext uri="{FF2B5EF4-FFF2-40B4-BE49-F238E27FC236}">
                <a16:creationId xmlns:a16="http://schemas.microsoft.com/office/drawing/2014/main" id="{FF7D6EC3-8EA1-4F9A-923D-307245BBF4AE}"/>
              </a:ext>
            </a:extLst>
          </p:cNvPr>
          <p:cNvPicPr>
            <a:picLocks noChangeAspect="1"/>
          </p:cNvPicPr>
          <p:nvPr/>
        </p:nvPicPr>
        <p:blipFill rotWithShape="1">
          <a:blip r:embed="rId6"/>
          <a:srcRect l="1808"/>
          <a:stretch/>
        </p:blipFill>
        <p:spPr>
          <a:xfrm>
            <a:off x="8839199" y="5191982"/>
            <a:ext cx="9221956" cy="2510663"/>
          </a:xfrm>
          <a:prstGeom prst="rect">
            <a:avLst/>
          </a:prstGeom>
        </p:spPr>
      </p:pic>
      <p:pic>
        <p:nvPicPr>
          <p:cNvPr id="32" name="圖片 31">
            <a:extLst>
              <a:ext uri="{FF2B5EF4-FFF2-40B4-BE49-F238E27FC236}">
                <a16:creationId xmlns:a16="http://schemas.microsoft.com/office/drawing/2014/main" id="{C45FBA81-826A-4E65-97E1-89C1CC97C6C0}"/>
              </a:ext>
            </a:extLst>
          </p:cNvPr>
          <p:cNvPicPr>
            <a:picLocks noChangeAspect="1"/>
          </p:cNvPicPr>
          <p:nvPr/>
        </p:nvPicPr>
        <p:blipFill rotWithShape="1">
          <a:blip r:embed="rId7"/>
          <a:srcRect l="1700" t="66"/>
          <a:stretch/>
        </p:blipFill>
        <p:spPr>
          <a:xfrm>
            <a:off x="8839199" y="7807080"/>
            <a:ext cx="9242009" cy="2400639"/>
          </a:xfrm>
          <a:prstGeom prst="rect">
            <a:avLst/>
          </a:prstGeom>
        </p:spPr>
      </p:pic>
      <p:sp>
        <p:nvSpPr>
          <p:cNvPr id="33" name="矩形 32">
            <a:extLst>
              <a:ext uri="{FF2B5EF4-FFF2-40B4-BE49-F238E27FC236}">
                <a16:creationId xmlns:a16="http://schemas.microsoft.com/office/drawing/2014/main" id="{08793D29-CBF0-4757-AAC6-F8AF977127A9}"/>
              </a:ext>
            </a:extLst>
          </p:cNvPr>
          <p:cNvSpPr/>
          <p:nvPr/>
        </p:nvSpPr>
        <p:spPr>
          <a:xfrm>
            <a:off x="10901512" y="8986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B980BAD5-285B-4297-9701-2FBFE18DF606}"/>
              </a:ext>
            </a:extLst>
          </p:cNvPr>
          <p:cNvSpPr/>
          <p:nvPr/>
        </p:nvSpPr>
        <p:spPr>
          <a:xfrm>
            <a:off x="13266894" y="8986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67CC775B-58FA-4D50-AA72-E0EBF5CBCB04}"/>
              </a:ext>
            </a:extLst>
          </p:cNvPr>
          <p:cNvSpPr/>
          <p:nvPr/>
        </p:nvSpPr>
        <p:spPr>
          <a:xfrm>
            <a:off x="10909533" y="34132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636A229-933C-42B8-AC4F-00369CDDA993}"/>
              </a:ext>
            </a:extLst>
          </p:cNvPr>
          <p:cNvSpPr/>
          <p:nvPr/>
        </p:nvSpPr>
        <p:spPr>
          <a:xfrm>
            <a:off x="16916400" y="34132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6D22168B-C778-453F-BF69-34EC08CA4CA5}"/>
              </a:ext>
            </a:extLst>
          </p:cNvPr>
          <p:cNvSpPr/>
          <p:nvPr/>
        </p:nvSpPr>
        <p:spPr>
          <a:xfrm>
            <a:off x="14554200" y="60040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94A493C-04EF-471D-9EF8-98B9B4E7641A}"/>
              </a:ext>
            </a:extLst>
          </p:cNvPr>
          <p:cNvSpPr/>
          <p:nvPr/>
        </p:nvSpPr>
        <p:spPr>
          <a:xfrm>
            <a:off x="16916400" y="6004018"/>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0DB493A-88B7-4F15-8E2E-5C39416986D1}"/>
              </a:ext>
            </a:extLst>
          </p:cNvPr>
          <p:cNvSpPr/>
          <p:nvPr/>
        </p:nvSpPr>
        <p:spPr>
          <a:xfrm>
            <a:off x="15773400" y="8544283"/>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35B49E-D656-4E3C-B91E-80CD1289A19B}"/>
              </a:ext>
            </a:extLst>
          </p:cNvPr>
          <p:cNvSpPr/>
          <p:nvPr/>
        </p:nvSpPr>
        <p:spPr>
          <a:xfrm>
            <a:off x="16975129" y="8572500"/>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9793B725-F40A-46D6-BC58-4D83A2C8FBAB}"/>
              </a:ext>
            </a:extLst>
          </p:cNvPr>
          <p:cNvSpPr/>
          <p:nvPr/>
        </p:nvSpPr>
        <p:spPr>
          <a:xfrm>
            <a:off x="15773400" y="8258958"/>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2" name="手繪多邊形: 圖案 41">
            <a:extLst>
              <a:ext uri="{FF2B5EF4-FFF2-40B4-BE49-F238E27FC236}">
                <a16:creationId xmlns:a16="http://schemas.microsoft.com/office/drawing/2014/main" id="{57457146-0347-4995-AFB8-66AF296CEA92}"/>
              </a:ext>
            </a:extLst>
          </p:cNvPr>
          <p:cNvSpPr/>
          <p:nvPr/>
        </p:nvSpPr>
        <p:spPr>
          <a:xfrm>
            <a:off x="16975129" y="8304677"/>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3" name="手繪多邊形: 圖案 42">
            <a:extLst>
              <a:ext uri="{FF2B5EF4-FFF2-40B4-BE49-F238E27FC236}">
                <a16:creationId xmlns:a16="http://schemas.microsoft.com/office/drawing/2014/main" id="{9479BCA1-F587-4213-A26C-83B0792DD73A}"/>
              </a:ext>
            </a:extLst>
          </p:cNvPr>
          <p:cNvSpPr/>
          <p:nvPr/>
        </p:nvSpPr>
        <p:spPr>
          <a:xfrm>
            <a:off x="16940463" y="5736195"/>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4" name="手繪多邊形: 圖案 43">
            <a:extLst>
              <a:ext uri="{FF2B5EF4-FFF2-40B4-BE49-F238E27FC236}">
                <a16:creationId xmlns:a16="http://schemas.microsoft.com/office/drawing/2014/main" id="{A714B2DE-4659-450C-83C3-EBBC96501B73}"/>
              </a:ext>
            </a:extLst>
          </p:cNvPr>
          <p:cNvSpPr/>
          <p:nvPr/>
        </p:nvSpPr>
        <p:spPr>
          <a:xfrm>
            <a:off x="16905797" y="3167713"/>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5" name="手繪多邊形: 圖案 44">
            <a:extLst>
              <a:ext uri="{FF2B5EF4-FFF2-40B4-BE49-F238E27FC236}">
                <a16:creationId xmlns:a16="http://schemas.microsoft.com/office/drawing/2014/main" id="{D7317DAF-A611-4362-9800-B4CA35538686}"/>
              </a:ext>
            </a:extLst>
          </p:cNvPr>
          <p:cNvSpPr/>
          <p:nvPr/>
        </p:nvSpPr>
        <p:spPr>
          <a:xfrm>
            <a:off x="14554199" y="5781914"/>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6" name="手繪多邊形: 圖案 45">
            <a:extLst>
              <a:ext uri="{FF2B5EF4-FFF2-40B4-BE49-F238E27FC236}">
                <a16:creationId xmlns:a16="http://schemas.microsoft.com/office/drawing/2014/main" id="{1B0D2D66-4D81-4254-B6D2-2AB42981F87C}"/>
              </a:ext>
            </a:extLst>
          </p:cNvPr>
          <p:cNvSpPr/>
          <p:nvPr/>
        </p:nvSpPr>
        <p:spPr>
          <a:xfrm>
            <a:off x="10873438" y="3144853"/>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7" name="手繪多邊形: 圖案 46">
            <a:extLst>
              <a:ext uri="{FF2B5EF4-FFF2-40B4-BE49-F238E27FC236}">
                <a16:creationId xmlns:a16="http://schemas.microsoft.com/office/drawing/2014/main" id="{2FB80EF8-7432-40DA-A43C-8BB1BDA267E7}"/>
              </a:ext>
            </a:extLst>
          </p:cNvPr>
          <p:cNvSpPr/>
          <p:nvPr/>
        </p:nvSpPr>
        <p:spPr>
          <a:xfrm>
            <a:off x="10887626" y="674203"/>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8" name="手繪多邊形: 圖案 47">
            <a:extLst>
              <a:ext uri="{FF2B5EF4-FFF2-40B4-BE49-F238E27FC236}">
                <a16:creationId xmlns:a16="http://schemas.microsoft.com/office/drawing/2014/main" id="{E6BF4AA4-D42C-4BC5-ACD1-FB73250B7E2F}"/>
              </a:ext>
            </a:extLst>
          </p:cNvPr>
          <p:cNvSpPr/>
          <p:nvPr/>
        </p:nvSpPr>
        <p:spPr>
          <a:xfrm>
            <a:off x="13230799" y="626883"/>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8" name="文字方塊 27">
            <a:extLst>
              <a:ext uri="{FF2B5EF4-FFF2-40B4-BE49-F238E27FC236}">
                <a16:creationId xmlns:a16="http://schemas.microsoft.com/office/drawing/2014/main" id="{E7FFE584-E6C0-4B3D-AA88-89102656AD09}"/>
              </a:ext>
            </a:extLst>
          </p:cNvPr>
          <p:cNvSpPr txBox="1"/>
          <p:nvPr/>
        </p:nvSpPr>
        <p:spPr>
          <a:xfrm>
            <a:off x="378094" y="2893941"/>
            <a:ext cx="7948860" cy="1569660"/>
          </a:xfrm>
          <a:prstGeom prst="rect">
            <a:avLst/>
          </a:prstGeom>
          <a:noFill/>
        </p:spPr>
        <p:txBody>
          <a:bodyPr wrap="square" rtlCol="0">
            <a:spAutoFit/>
          </a:bodyPr>
          <a:lstStyle/>
          <a:p>
            <a:pPr algn="just"/>
            <a:r>
              <a:rPr lang="zh-TW" altLang="en-US" sz="2400" b="1" dirty="0">
                <a:latin typeface="微軟正黑體" panose="020B0604030504040204" pitchFamily="34" charset="-120"/>
                <a:ea typeface="微軟正黑體" panose="020B0604030504040204" pitchFamily="34" charset="-120"/>
              </a:rPr>
              <a:t>敘述統計表發現，全球票房數據中存在一些數值差異極大的離群值。為了提高模型的訓練效果，因此決定刪除全球票房值小於</a:t>
            </a:r>
            <a:r>
              <a:rPr lang="en-US" altLang="zh-TW" sz="2400" b="1" dirty="0">
                <a:latin typeface="微軟正黑體" panose="020B0604030504040204" pitchFamily="34" charset="-120"/>
                <a:ea typeface="微軟正黑體" panose="020B0604030504040204" pitchFamily="34" charset="-120"/>
              </a:rPr>
              <a:t>10,000,000</a:t>
            </a:r>
            <a:r>
              <a:rPr lang="zh-TW" altLang="en-US" sz="2400" b="1" dirty="0">
                <a:latin typeface="微軟正黑體" panose="020B0604030504040204" pitchFamily="34" charset="-120"/>
                <a:ea typeface="微軟正黑體" panose="020B0604030504040204" pitchFamily="34" charset="-120"/>
              </a:rPr>
              <a:t>或大於</a:t>
            </a:r>
            <a:r>
              <a:rPr lang="en-US" altLang="zh-TW" sz="2400" b="1" dirty="0">
                <a:latin typeface="微軟正黑體" panose="020B0604030504040204" pitchFamily="34" charset="-120"/>
                <a:ea typeface="微軟正黑體" panose="020B0604030504040204" pitchFamily="34" charset="-120"/>
              </a:rPr>
              <a:t>1,000,000,000</a:t>
            </a:r>
            <a:r>
              <a:rPr lang="zh-TW" altLang="en-US" sz="2400" b="1" dirty="0">
                <a:latin typeface="微軟正黑體" panose="020B0604030504040204" pitchFamily="34" charset="-120"/>
                <a:ea typeface="微軟正黑體" panose="020B0604030504040204" pitchFamily="34" charset="-120"/>
              </a:rPr>
              <a:t>的</a:t>
            </a:r>
            <a:r>
              <a:rPr lang="en-US" altLang="zh-TW" sz="2400" b="1" dirty="0">
                <a:latin typeface="微軟正黑體" panose="020B0604030504040204" pitchFamily="34" charset="-120"/>
                <a:ea typeface="微軟正黑體" panose="020B0604030504040204" pitchFamily="34" charset="-120"/>
              </a:rPr>
              <a:t>10</a:t>
            </a:r>
            <a:r>
              <a:rPr lang="zh-TW" altLang="en-US" sz="2400" b="1" dirty="0">
                <a:latin typeface="微軟正黑體" panose="020B0604030504040204" pitchFamily="34" charset="-120"/>
                <a:ea typeface="微軟正黑體" panose="020B0604030504040204" pitchFamily="34" charset="-120"/>
              </a:rPr>
              <a:t>部電影作品。最終，保留了</a:t>
            </a:r>
            <a:r>
              <a:rPr lang="en-US" altLang="zh-TW" sz="2400" b="1" dirty="0">
                <a:latin typeface="微軟正黑體" panose="020B0604030504040204" pitchFamily="34" charset="-120"/>
                <a:ea typeface="微軟正黑體" panose="020B0604030504040204" pitchFamily="34" charset="-120"/>
              </a:rPr>
              <a:t>81</a:t>
            </a:r>
            <a:r>
              <a:rPr lang="zh-TW" altLang="en-US" sz="2400" b="1" dirty="0">
                <a:latin typeface="微軟正黑體" panose="020B0604030504040204" pitchFamily="34" charset="-120"/>
                <a:ea typeface="微軟正黑體" panose="020B0604030504040204" pitchFamily="34" charset="-120"/>
              </a:rPr>
              <a:t>部電影作為本小節的訓練資料樣本。</a:t>
            </a:r>
            <a:endParaRPr lang="en-US" altLang="zh-TW" sz="2400" b="1" dirty="0">
              <a:latin typeface="微軟正黑體" panose="020B0604030504040204" pitchFamily="34" charset="-120"/>
              <a:ea typeface="微軟正黑體" panose="020B0604030504040204" pitchFamily="34" charset="-120"/>
            </a:endParaRPr>
          </a:p>
        </p:txBody>
      </p:sp>
      <p:sp>
        <p:nvSpPr>
          <p:cNvPr id="49" name="手繪多邊形: 圖案 48">
            <a:extLst>
              <a:ext uri="{FF2B5EF4-FFF2-40B4-BE49-F238E27FC236}">
                <a16:creationId xmlns:a16="http://schemas.microsoft.com/office/drawing/2014/main" id="{4331D499-93E7-49EA-8156-17D45BBCFB7F}"/>
              </a:ext>
            </a:extLst>
          </p:cNvPr>
          <p:cNvSpPr/>
          <p:nvPr/>
        </p:nvSpPr>
        <p:spPr>
          <a:xfrm flipV="1">
            <a:off x="395418" y="3844785"/>
            <a:ext cx="7931535"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手繪多邊形: 圖案 49">
            <a:extLst>
              <a:ext uri="{FF2B5EF4-FFF2-40B4-BE49-F238E27FC236}">
                <a16:creationId xmlns:a16="http://schemas.microsoft.com/office/drawing/2014/main" id="{3C46C66A-601A-4C55-B3C5-F66303A9EF9D}"/>
              </a:ext>
            </a:extLst>
          </p:cNvPr>
          <p:cNvSpPr/>
          <p:nvPr/>
        </p:nvSpPr>
        <p:spPr>
          <a:xfrm flipV="1">
            <a:off x="7086600" y="3437273"/>
            <a:ext cx="1174444"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011B56C4-5FA7-4A61-A7AD-F71179A064E7}"/>
              </a:ext>
            </a:extLst>
          </p:cNvPr>
          <p:cNvSpPr/>
          <p:nvPr/>
        </p:nvSpPr>
        <p:spPr>
          <a:xfrm>
            <a:off x="3276600" y="4206577"/>
            <a:ext cx="1247278"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53494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158665" y="333160"/>
            <a:ext cx="5512974" cy="2172323"/>
          </a:xfrm>
          <a:prstGeom prst="rect">
            <a:avLst/>
          </a:prstGeom>
          <a:blipFill>
            <a:blip r:embed="rId3" cstate="print"/>
            <a:stretch>
              <a:fillRect/>
            </a:stretch>
          </a:blipFill>
        </p:spPr>
        <p:txBody>
          <a:bodyPr wrap="square" lIns="0" tIns="0" rIns="0" bIns="0" rtlCol="0"/>
          <a:lstStyle/>
          <a:p>
            <a:endParaRPr/>
          </a:p>
        </p:txBody>
      </p:sp>
      <p:sp>
        <p:nvSpPr>
          <p:cNvPr id="4" name="TextBox 4"/>
          <p:cNvSpPr txBox="1"/>
          <p:nvPr/>
        </p:nvSpPr>
        <p:spPr>
          <a:xfrm>
            <a:off x="577765" y="456178"/>
            <a:ext cx="4941474" cy="1954253"/>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敏感度分析</a:t>
            </a:r>
            <a:r>
              <a:rPr lang="en-US" altLang="zh-TW" sz="5400" b="1" dirty="0">
                <a:solidFill>
                  <a:srgbClr val="1C1C1C"/>
                </a:solidFill>
                <a:latin typeface="微軟正黑體" panose="020B0604030504040204" pitchFamily="34" charset="-120"/>
                <a:ea typeface="微軟正黑體" panose="020B0604030504040204" pitchFamily="34" charset="-120"/>
              </a:rPr>
              <a:t>-</a:t>
            </a:r>
          </a:p>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意圖種子字數量</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a:xfrm>
            <a:off x="-1169574" y="9800744"/>
            <a:ext cx="2133600" cy="365125"/>
          </a:xfrm>
        </p:spPr>
        <p:txBody>
          <a:bodyPr/>
          <a:lstStyle/>
          <a:p>
            <a:fld id="{B6F15528-21DE-4FAA-801E-634DDDAF4B2B}" type="slidenum">
              <a:rPr lang="en-US" smtClean="0"/>
              <a:pPr/>
              <a:t>22</a:t>
            </a:fld>
            <a:endParaRPr lang="en-US" dirty="0"/>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10784558" y="1319331"/>
            <a:ext cx="2971800"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敏感度分析</a:t>
            </a:r>
            <a:endParaRPr lang="en-US" altLang="zh-TW" sz="2800" b="1"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C15A7C68-27B9-42DE-A665-7DFE291BADAC}"/>
              </a:ext>
            </a:extLst>
          </p:cNvPr>
          <p:cNvPicPr>
            <a:picLocks noChangeAspect="1"/>
          </p:cNvPicPr>
          <p:nvPr/>
        </p:nvPicPr>
        <p:blipFill>
          <a:blip r:embed="rId5"/>
          <a:stretch>
            <a:fillRect/>
          </a:stretch>
        </p:blipFill>
        <p:spPr>
          <a:xfrm>
            <a:off x="8971548" y="89154"/>
            <a:ext cx="9242009" cy="2439725"/>
          </a:xfrm>
          <a:prstGeom prst="rect">
            <a:avLst/>
          </a:prstGeom>
        </p:spPr>
      </p:pic>
      <p:pic>
        <p:nvPicPr>
          <p:cNvPr id="8" name="圖片 7">
            <a:extLst>
              <a:ext uri="{FF2B5EF4-FFF2-40B4-BE49-F238E27FC236}">
                <a16:creationId xmlns:a16="http://schemas.microsoft.com/office/drawing/2014/main" id="{847A9AF3-3AFF-48D0-9D66-458A7D13E95C}"/>
              </a:ext>
            </a:extLst>
          </p:cNvPr>
          <p:cNvPicPr>
            <a:picLocks noChangeAspect="1"/>
          </p:cNvPicPr>
          <p:nvPr/>
        </p:nvPicPr>
        <p:blipFill rotWithShape="1">
          <a:blip r:embed="rId6"/>
          <a:srcRect l="1778"/>
          <a:stretch/>
        </p:blipFill>
        <p:spPr>
          <a:xfrm>
            <a:off x="8971548" y="2599336"/>
            <a:ext cx="9242008" cy="2446408"/>
          </a:xfrm>
          <a:prstGeom prst="rect">
            <a:avLst/>
          </a:prstGeom>
        </p:spPr>
      </p:pic>
      <p:pic>
        <p:nvPicPr>
          <p:cNvPr id="15" name="圖片 14">
            <a:extLst>
              <a:ext uri="{FF2B5EF4-FFF2-40B4-BE49-F238E27FC236}">
                <a16:creationId xmlns:a16="http://schemas.microsoft.com/office/drawing/2014/main" id="{4F3ED1DD-07C6-4E8D-A1E1-7C8A7B364661}"/>
              </a:ext>
            </a:extLst>
          </p:cNvPr>
          <p:cNvPicPr>
            <a:picLocks noChangeAspect="1"/>
          </p:cNvPicPr>
          <p:nvPr/>
        </p:nvPicPr>
        <p:blipFill>
          <a:blip r:embed="rId7"/>
          <a:stretch>
            <a:fillRect/>
          </a:stretch>
        </p:blipFill>
        <p:spPr>
          <a:xfrm>
            <a:off x="8971547" y="7744607"/>
            <a:ext cx="9242009" cy="2421262"/>
          </a:xfrm>
          <a:prstGeom prst="rect">
            <a:avLst/>
          </a:prstGeom>
        </p:spPr>
      </p:pic>
      <p:sp>
        <p:nvSpPr>
          <p:cNvPr id="18" name="文字方塊 17">
            <a:extLst>
              <a:ext uri="{FF2B5EF4-FFF2-40B4-BE49-F238E27FC236}">
                <a16:creationId xmlns:a16="http://schemas.microsoft.com/office/drawing/2014/main" id="{B49D7840-F75E-459D-8F00-ED92FE5CA3F5}"/>
              </a:ext>
            </a:extLst>
          </p:cNvPr>
          <p:cNvSpPr txBox="1"/>
          <p:nvPr/>
        </p:nvSpPr>
        <p:spPr>
          <a:xfrm>
            <a:off x="577765" y="3676619"/>
            <a:ext cx="7948860" cy="4154984"/>
          </a:xfrm>
          <a:prstGeom prst="rect">
            <a:avLst/>
          </a:prstGeom>
          <a:noFill/>
        </p:spPr>
        <p:txBody>
          <a:bodyPr wrap="square" rtlCol="0">
            <a:spAutoFit/>
          </a:bodyPr>
          <a:lstStyle/>
          <a:p>
            <a:pPr algn="just"/>
            <a:r>
              <a:rPr lang="zh-TW" altLang="en-US" sz="2400" b="1" dirty="0">
                <a:latin typeface="微軟正黑體" panose="020B0604030504040204" pitchFamily="34" charset="-120"/>
                <a:ea typeface="微軟正黑體" panose="020B0604030504040204" pitchFamily="34" charset="-120"/>
              </a:rPr>
              <a:t>這部分直接使用未過濾的二十八個意圖種子字進行意圖分析，並觀察其結果。</a:t>
            </a:r>
            <a:endParaRPr lang="en-US" altLang="zh-TW" sz="2400" b="1" dirty="0">
              <a:latin typeface="微軟正黑體" panose="020B0604030504040204" pitchFamily="34" charset="-120"/>
              <a:ea typeface="微軟正黑體" panose="020B0604030504040204" pitchFamily="34" charset="-120"/>
            </a:endParaRPr>
          </a:p>
          <a:p>
            <a:pPr algn="just"/>
            <a:endParaRPr lang="zh-TW" altLang="en-US" sz="2400" b="1" dirty="0">
              <a:latin typeface="微軟正黑體" panose="020B0604030504040204" pitchFamily="34" charset="-120"/>
              <a:ea typeface="微軟正黑體" panose="020B0604030504040204" pitchFamily="34" charset="-120"/>
            </a:endParaRP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SVR</a:t>
            </a:r>
            <a:r>
              <a:rPr lang="zh-TW" altLang="en-US" sz="2400" b="1" dirty="0">
                <a:latin typeface="微軟正黑體" panose="020B0604030504040204" pitchFamily="34" charset="-120"/>
                <a:ea typeface="微軟正黑體" panose="020B0604030504040204" pitchFamily="34" charset="-120"/>
              </a:rPr>
              <a:t>方法在四種方法中表現最佳，其中不使用意圖種子字的模型效果最好。</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LR</a:t>
            </a:r>
            <a:r>
              <a:rPr lang="zh-TW" altLang="en-US"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RF</a:t>
            </a:r>
            <a:r>
              <a:rPr lang="zh-TW" altLang="en-US" sz="2400" b="1" dirty="0">
                <a:latin typeface="微軟正黑體" panose="020B0604030504040204" pitchFamily="34" charset="-120"/>
                <a:ea typeface="微軟正黑體" panose="020B0604030504040204" pitchFamily="34" charset="-120"/>
              </a:rPr>
              <a:t>方法的最佳結果都是在</a:t>
            </a:r>
            <a:r>
              <a:rPr lang="en-US" altLang="zh-TW" sz="2400" b="1" dirty="0">
                <a:latin typeface="微軟正黑體" panose="020B0604030504040204" pitchFamily="34" charset="-120"/>
                <a:ea typeface="微軟正黑體" panose="020B0604030504040204" pitchFamily="34" charset="-120"/>
              </a:rPr>
              <a:t>Unigram</a:t>
            </a:r>
            <a:r>
              <a:rPr lang="zh-TW" altLang="en-US" sz="2400" b="1" dirty="0">
                <a:latin typeface="微軟正黑體" panose="020B0604030504040204" pitchFamily="34" charset="-120"/>
                <a:ea typeface="微軟正黑體" panose="020B0604030504040204" pitchFamily="34" charset="-120"/>
              </a:rPr>
              <a:t>擴充一次的情況下。</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DT</a:t>
            </a:r>
            <a:r>
              <a:rPr lang="zh-TW" altLang="en-US" sz="2400" b="1" dirty="0">
                <a:latin typeface="微軟正黑體" panose="020B0604030504040204" pitchFamily="34" charset="-120"/>
                <a:ea typeface="微軟正黑體" panose="020B0604030504040204" pitchFamily="34" charset="-120"/>
              </a:rPr>
              <a:t>方法的最佳結果是在進行</a:t>
            </a:r>
            <a:r>
              <a:rPr lang="en-US" altLang="zh-TW" sz="2400" b="1" dirty="0">
                <a:latin typeface="微軟正黑體" panose="020B0604030504040204" pitchFamily="34" charset="-120"/>
                <a:ea typeface="微軟正黑體" panose="020B0604030504040204" pitchFamily="34" charset="-120"/>
              </a:rPr>
              <a:t>Wiki</a:t>
            </a:r>
            <a:r>
              <a:rPr lang="zh-TW" altLang="en-US" sz="2400" b="1" dirty="0">
                <a:latin typeface="微軟正黑體" panose="020B0604030504040204" pitchFamily="34" charset="-120"/>
                <a:ea typeface="微軟正黑體" panose="020B0604030504040204" pitchFamily="34" charset="-120"/>
              </a:rPr>
              <a:t>擴充一次時獲得的。</a:t>
            </a:r>
          </a:p>
          <a:p>
            <a:pPr algn="just"/>
            <a:endParaRPr lang="en-US" altLang="zh-TW" sz="2400" b="1" dirty="0">
              <a:latin typeface="微軟正黑體" panose="020B0604030504040204" pitchFamily="34" charset="-120"/>
              <a:ea typeface="微軟正黑體" panose="020B0604030504040204" pitchFamily="34" charset="-120"/>
            </a:endParaRPr>
          </a:p>
          <a:p>
            <a:pPr algn="just"/>
            <a:r>
              <a:rPr lang="zh-TW" altLang="en-US" sz="2400" b="1" dirty="0">
                <a:latin typeface="微軟正黑體" panose="020B0604030504040204" pitchFamily="34" charset="-120"/>
                <a:ea typeface="微軟正黑體" panose="020B0604030504040204" pitchFamily="34" charset="-120"/>
              </a:rPr>
              <a:t>整體而言，在二十八個意圖種子字的模型中，擴充一次的結果優於擴充兩次。</a:t>
            </a:r>
            <a:endParaRPr lang="en-US" altLang="zh-TW" sz="2400" b="1" dirty="0">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947D85E9-1623-4B47-A63B-737042477F61}"/>
              </a:ext>
            </a:extLst>
          </p:cNvPr>
          <p:cNvSpPr/>
          <p:nvPr/>
        </p:nvSpPr>
        <p:spPr>
          <a:xfrm>
            <a:off x="9812329" y="856021"/>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B978D79C-F82B-46E4-A2CF-213D80267BBE}"/>
              </a:ext>
            </a:extLst>
          </p:cNvPr>
          <p:cNvSpPr/>
          <p:nvPr/>
        </p:nvSpPr>
        <p:spPr>
          <a:xfrm>
            <a:off x="17068801" y="3314699"/>
            <a:ext cx="1143000" cy="16918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13386C4D-D7E2-4DD2-8AB2-438F20FED6A6}"/>
              </a:ext>
            </a:extLst>
          </p:cNvPr>
          <p:cNvSpPr/>
          <p:nvPr/>
        </p:nvSpPr>
        <p:spPr>
          <a:xfrm>
            <a:off x="17068801" y="8505771"/>
            <a:ext cx="1084271"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94AE10D1-598A-4D36-8C00-BBF882C52546}"/>
              </a:ext>
            </a:extLst>
          </p:cNvPr>
          <p:cNvPicPr>
            <a:picLocks noChangeAspect="1"/>
          </p:cNvPicPr>
          <p:nvPr/>
        </p:nvPicPr>
        <p:blipFill rotWithShape="1">
          <a:blip r:embed="rId8"/>
          <a:srcRect t="6100" r="668"/>
          <a:stretch/>
        </p:blipFill>
        <p:spPr>
          <a:xfrm>
            <a:off x="8969791" y="5143500"/>
            <a:ext cx="9242009" cy="2470064"/>
          </a:xfrm>
          <a:prstGeom prst="rect">
            <a:avLst/>
          </a:prstGeom>
        </p:spPr>
      </p:pic>
      <p:sp>
        <p:nvSpPr>
          <p:cNvPr id="24" name="矩形 23">
            <a:extLst>
              <a:ext uri="{FF2B5EF4-FFF2-40B4-BE49-F238E27FC236}">
                <a16:creationId xmlns:a16="http://schemas.microsoft.com/office/drawing/2014/main" id="{6DFB8959-384A-4536-960A-67CF22050713}"/>
              </a:ext>
            </a:extLst>
          </p:cNvPr>
          <p:cNvSpPr/>
          <p:nvPr/>
        </p:nvSpPr>
        <p:spPr>
          <a:xfrm>
            <a:off x="14590231" y="5940619"/>
            <a:ext cx="1183169"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圖案 24">
            <a:extLst>
              <a:ext uri="{FF2B5EF4-FFF2-40B4-BE49-F238E27FC236}">
                <a16:creationId xmlns:a16="http://schemas.microsoft.com/office/drawing/2014/main" id="{C3DEF662-DDAC-4CA8-96FF-6FBAD415F66F}"/>
              </a:ext>
            </a:extLst>
          </p:cNvPr>
          <p:cNvSpPr/>
          <p:nvPr/>
        </p:nvSpPr>
        <p:spPr>
          <a:xfrm>
            <a:off x="14590231" y="5653057"/>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6" name="手繪多邊形: 圖案 25">
            <a:extLst>
              <a:ext uri="{FF2B5EF4-FFF2-40B4-BE49-F238E27FC236}">
                <a16:creationId xmlns:a16="http://schemas.microsoft.com/office/drawing/2014/main" id="{D42E29EE-2863-434B-9C8A-C07A72E9B78A}"/>
              </a:ext>
            </a:extLst>
          </p:cNvPr>
          <p:cNvSpPr/>
          <p:nvPr/>
        </p:nvSpPr>
        <p:spPr>
          <a:xfrm>
            <a:off x="17068800" y="82677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8" name="手繪多邊形: 圖案 27">
            <a:extLst>
              <a:ext uri="{FF2B5EF4-FFF2-40B4-BE49-F238E27FC236}">
                <a16:creationId xmlns:a16="http://schemas.microsoft.com/office/drawing/2014/main" id="{D334D5A6-FDB6-4E35-B40F-E2EE8013F92F}"/>
              </a:ext>
            </a:extLst>
          </p:cNvPr>
          <p:cNvSpPr/>
          <p:nvPr/>
        </p:nvSpPr>
        <p:spPr>
          <a:xfrm>
            <a:off x="17098165" y="3042539"/>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29" name="手繪多邊形: 圖案 28">
            <a:extLst>
              <a:ext uri="{FF2B5EF4-FFF2-40B4-BE49-F238E27FC236}">
                <a16:creationId xmlns:a16="http://schemas.microsoft.com/office/drawing/2014/main" id="{49808CD6-CE82-47F0-A0B6-E5BCD58D0763}"/>
              </a:ext>
            </a:extLst>
          </p:cNvPr>
          <p:cNvSpPr/>
          <p:nvPr/>
        </p:nvSpPr>
        <p:spPr>
          <a:xfrm>
            <a:off x="9907406" y="610143"/>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Tree>
    <p:extLst>
      <p:ext uri="{BB962C8B-B14F-4D97-AF65-F5344CB8AC3E}">
        <p14:creationId xmlns:p14="http://schemas.microsoft.com/office/powerpoint/2010/main" val="2484773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158665" y="333160"/>
            <a:ext cx="4372977" cy="2172323"/>
          </a:xfrm>
          <a:prstGeom prst="rect">
            <a:avLst/>
          </a:prstGeom>
          <a:blipFill>
            <a:blip r:embed="rId3" cstate="print"/>
            <a:stretch>
              <a:fillRect/>
            </a:stretch>
          </a:blipFill>
        </p:spPr>
        <p:txBody>
          <a:bodyPr wrap="square" lIns="0" tIns="0" rIns="0" bIns="0" rtlCol="0"/>
          <a:lstStyle/>
          <a:p>
            <a:endParaRPr/>
          </a:p>
        </p:txBody>
      </p:sp>
      <p:sp>
        <p:nvSpPr>
          <p:cNvPr id="4" name="TextBox 4"/>
          <p:cNvSpPr txBox="1"/>
          <p:nvPr/>
        </p:nvSpPr>
        <p:spPr>
          <a:xfrm>
            <a:off x="577765" y="456178"/>
            <a:ext cx="3953877" cy="1954253"/>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敏感度分析</a:t>
            </a:r>
            <a:r>
              <a:rPr lang="en-US" altLang="zh-TW" sz="5400" b="1" dirty="0">
                <a:solidFill>
                  <a:srgbClr val="1C1C1C"/>
                </a:solidFill>
                <a:latin typeface="微軟正黑體" panose="020B0604030504040204" pitchFamily="34" charset="-120"/>
                <a:ea typeface="微軟正黑體" panose="020B0604030504040204" pitchFamily="34" charset="-120"/>
              </a:rPr>
              <a:t>-</a:t>
            </a:r>
          </a:p>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北美票房</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a:xfrm>
            <a:off x="-1169574" y="9800744"/>
            <a:ext cx="2133600" cy="365125"/>
          </a:xfrm>
        </p:spPr>
        <p:txBody>
          <a:bodyPr/>
          <a:lstStyle/>
          <a:p>
            <a:fld id="{B6F15528-21DE-4FAA-801E-634DDDAF4B2B}" type="slidenum">
              <a:rPr lang="en-US" smtClean="0"/>
              <a:pPr/>
              <a:t>23</a:t>
            </a:fld>
            <a:endParaRPr lang="en-US" dirty="0"/>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18" name="文字方塊 17">
            <a:extLst>
              <a:ext uri="{FF2B5EF4-FFF2-40B4-BE49-F238E27FC236}">
                <a16:creationId xmlns:a16="http://schemas.microsoft.com/office/drawing/2014/main" id="{B49D7840-F75E-459D-8F00-ED92FE5CA3F5}"/>
              </a:ext>
            </a:extLst>
          </p:cNvPr>
          <p:cNvSpPr txBox="1"/>
          <p:nvPr/>
        </p:nvSpPr>
        <p:spPr>
          <a:xfrm>
            <a:off x="577765" y="4237379"/>
            <a:ext cx="7948860" cy="3416320"/>
          </a:xfrm>
          <a:prstGeom prst="rect">
            <a:avLst/>
          </a:prstGeom>
          <a:noFill/>
        </p:spPr>
        <p:txBody>
          <a:bodyPr wrap="square" rtlCol="0">
            <a:spAutoFit/>
          </a:bodyPr>
          <a:lstStyle/>
          <a:p>
            <a:pPr algn="just"/>
            <a:r>
              <a:rPr lang="zh-TW" altLang="en-US" sz="2400" b="1" dirty="0">
                <a:latin typeface="微軟正黑體" panose="020B0604030504040204" pitchFamily="34" charset="-120"/>
                <a:ea typeface="微軟正黑體" panose="020B0604030504040204" pitchFamily="34" charset="-120"/>
              </a:rPr>
              <a:t>本小節以北美票房作為目標變數進行分析。</a:t>
            </a:r>
          </a:p>
          <a:p>
            <a:pPr algn="just"/>
            <a:endParaRPr lang="en-US" altLang="zh-TW" sz="2400" b="1" dirty="0">
              <a:latin typeface="微軟正黑體" panose="020B0604030504040204" pitchFamily="34" charset="-120"/>
              <a:ea typeface="微軟正黑體" panose="020B0604030504040204" pitchFamily="34" charset="-120"/>
            </a:endParaRP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SVR</a:t>
            </a:r>
            <a:r>
              <a:rPr lang="zh-TW" altLang="en-US" sz="2400" b="1" dirty="0">
                <a:latin typeface="微軟正黑體" panose="020B0604030504040204" pitchFamily="34" charset="-120"/>
                <a:ea typeface="微軟正黑體" panose="020B0604030504040204" pitchFamily="34" charset="-120"/>
              </a:rPr>
              <a:t>方法在本研究提出的模型擴充一次時效果最好。</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LR</a:t>
            </a:r>
            <a:r>
              <a:rPr lang="zh-TW" altLang="en-US" sz="2400" b="1" dirty="0">
                <a:latin typeface="微軟正黑體" panose="020B0604030504040204" pitchFamily="34" charset="-120"/>
                <a:ea typeface="微軟正黑體" panose="020B0604030504040204" pitchFamily="34" charset="-120"/>
              </a:rPr>
              <a:t>方法，</a:t>
            </a:r>
            <a:r>
              <a:rPr lang="en-US" altLang="zh-TW" sz="2400" b="1" dirty="0">
                <a:latin typeface="微軟正黑體" panose="020B0604030504040204" pitchFamily="34" charset="-120"/>
                <a:ea typeface="微軟正黑體" panose="020B0604030504040204" pitchFamily="34" charset="-120"/>
              </a:rPr>
              <a:t>Wiki</a:t>
            </a:r>
            <a:r>
              <a:rPr lang="zh-TW" altLang="en-US" sz="2400" b="1" dirty="0">
                <a:latin typeface="微軟正黑體" panose="020B0604030504040204" pitchFamily="34" charset="-120"/>
                <a:ea typeface="微軟正黑體" panose="020B0604030504040204" pitchFamily="34" charset="-120"/>
              </a:rPr>
              <a:t>擴充兩次的結果最佳。</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DT</a:t>
            </a:r>
            <a:r>
              <a:rPr lang="zh-TW" altLang="en-US" sz="2400" b="1" dirty="0">
                <a:latin typeface="微軟正黑體" panose="020B0604030504040204" pitchFamily="34" charset="-120"/>
                <a:ea typeface="微軟正黑體" panose="020B0604030504040204" pitchFamily="34" charset="-120"/>
              </a:rPr>
              <a:t>方法的最佳結果是在不加入任何意圖分析的情況下。</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RF</a:t>
            </a:r>
            <a:r>
              <a:rPr lang="zh-TW" altLang="en-US" sz="2400" b="1" dirty="0">
                <a:latin typeface="微軟正黑體" panose="020B0604030504040204" pitchFamily="34" charset="-120"/>
                <a:ea typeface="微軟正黑體" panose="020B0604030504040204" pitchFamily="34" charset="-120"/>
              </a:rPr>
              <a:t>方法，</a:t>
            </a:r>
            <a:r>
              <a:rPr lang="en-US" altLang="zh-TW" sz="2400" b="1" dirty="0">
                <a:latin typeface="微軟正黑體" panose="020B0604030504040204" pitchFamily="34" charset="-120"/>
                <a:ea typeface="微軟正黑體" panose="020B0604030504040204" pitchFamily="34" charset="-120"/>
              </a:rPr>
              <a:t>Wiki</a:t>
            </a:r>
            <a:r>
              <a:rPr lang="zh-TW" altLang="en-US" sz="2400" b="1" dirty="0">
                <a:latin typeface="微軟正黑體" panose="020B0604030504040204" pitchFamily="34" charset="-120"/>
                <a:ea typeface="微軟正黑體" panose="020B0604030504040204" pitchFamily="34" charset="-120"/>
              </a:rPr>
              <a:t>以及</a:t>
            </a:r>
            <a:r>
              <a:rPr lang="en-US" altLang="zh-TW" sz="2400" b="1" dirty="0">
                <a:latin typeface="微軟正黑體" panose="020B0604030504040204" pitchFamily="34" charset="-120"/>
                <a:ea typeface="微軟正黑體" panose="020B0604030504040204" pitchFamily="34" charset="-120"/>
              </a:rPr>
              <a:t>Unigram</a:t>
            </a:r>
            <a:r>
              <a:rPr lang="zh-TW" altLang="en-US" sz="2400" b="1" dirty="0">
                <a:latin typeface="微軟正黑體" panose="020B0604030504040204" pitchFamily="34" charset="-120"/>
                <a:ea typeface="微軟正黑體" panose="020B0604030504040204" pitchFamily="34" charset="-120"/>
              </a:rPr>
              <a:t>擴充一次的結果較好。</a:t>
            </a:r>
            <a:endParaRPr lang="en-US" altLang="zh-TW" sz="2400" b="1" dirty="0">
              <a:latin typeface="微軟正黑體" panose="020B0604030504040204" pitchFamily="34" charset="-120"/>
              <a:ea typeface="微軟正黑體" panose="020B0604030504040204" pitchFamily="34" charset="-120"/>
            </a:endParaRPr>
          </a:p>
          <a:p>
            <a:pPr marL="342900" indent="-342900" algn="just">
              <a:buFont typeface="Arial" panose="020B0604020202020204" pitchFamily="34" charset="0"/>
              <a:buChar char="•"/>
            </a:pPr>
            <a:endParaRPr lang="zh-TW" altLang="en-US" sz="2400" b="1" dirty="0">
              <a:latin typeface="微軟正黑體" panose="020B0604030504040204" pitchFamily="34" charset="-120"/>
              <a:ea typeface="微軟正黑體" panose="020B0604030504040204" pitchFamily="34" charset="-120"/>
            </a:endParaRPr>
          </a:p>
          <a:p>
            <a:pPr algn="just"/>
            <a:r>
              <a:rPr lang="zh-TW" altLang="en-US" sz="2400" b="1" dirty="0">
                <a:latin typeface="微軟正黑體" panose="020B0604030504040204" pitchFamily="34" charset="-120"/>
                <a:ea typeface="微軟正黑體" panose="020B0604030504040204" pitchFamily="34" charset="-120"/>
              </a:rPr>
              <a:t>整體而言，在北美票房模型中，擴充兩次的結果優於只擴充一次。</a:t>
            </a:r>
            <a:endParaRPr lang="en-US" altLang="zh-TW" sz="2400"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B828AA8F-E09F-4149-B89A-0CE8D3B14EFC}"/>
              </a:ext>
            </a:extLst>
          </p:cNvPr>
          <p:cNvPicPr>
            <a:picLocks noChangeAspect="1"/>
          </p:cNvPicPr>
          <p:nvPr/>
        </p:nvPicPr>
        <p:blipFill rotWithShape="1">
          <a:blip r:embed="rId5"/>
          <a:srcRect l="1482" t="3507"/>
          <a:stretch/>
        </p:blipFill>
        <p:spPr>
          <a:xfrm>
            <a:off x="8923421" y="114300"/>
            <a:ext cx="9242009" cy="2435923"/>
          </a:xfrm>
          <a:prstGeom prst="rect">
            <a:avLst/>
          </a:prstGeom>
        </p:spPr>
      </p:pic>
      <p:pic>
        <p:nvPicPr>
          <p:cNvPr id="10" name="圖片 9">
            <a:extLst>
              <a:ext uri="{FF2B5EF4-FFF2-40B4-BE49-F238E27FC236}">
                <a16:creationId xmlns:a16="http://schemas.microsoft.com/office/drawing/2014/main" id="{5C246728-DB15-48BD-8035-CD7084560A37}"/>
              </a:ext>
            </a:extLst>
          </p:cNvPr>
          <p:cNvPicPr>
            <a:picLocks noChangeAspect="1"/>
          </p:cNvPicPr>
          <p:nvPr/>
        </p:nvPicPr>
        <p:blipFill rotWithShape="1">
          <a:blip r:embed="rId6"/>
          <a:srcRect l="900" t="1350"/>
          <a:stretch/>
        </p:blipFill>
        <p:spPr>
          <a:xfrm>
            <a:off x="8923421" y="2628900"/>
            <a:ext cx="9242009" cy="2474561"/>
          </a:xfrm>
          <a:prstGeom prst="rect">
            <a:avLst/>
          </a:prstGeom>
        </p:spPr>
      </p:pic>
      <p:pic>
        <p:nvPicPr>
          <p:cNvPr id="12" name="圖片 11">
            <a:extLst>
              <a:ext uri="{FF2B5EF4-FFF2-40B4-BE49-F238E27FC236}">
                <a16:creationId xmlns:a16="http://schemas.microsoft.com/office/drawing/2014/main" id="{EEEC3211-7E32-432D-8E51-6C498173AC47}"/>
              </a:ext>
            </a:extLst>
          </p:cNvPr>
          <p:cNvPicPr>
            <a:picLocks noChangeAspect="1"/>
          </p:cNvPicPr>
          <p:nvPr/>
        </p:nvPicPr>
        <p:blipFill rotWithShape="1">
          <a:blip r:embed="rId7"/>
          <a:srcRect l="1497" t="3251"/>
          <a:stretch/>
        </p:blipFill>
        <p:spPr>
          <a:xfrm>
            <a:off x="8927432" y="5219700"/>
            <a:ext cx="9196944" cy="2474561"/>
          </a:xfrm>
          <a:prstGeom prst="rect">
            <a:avLst/>
          </a:prstGeom>
        </p:spPr>
      </p:pic>
      <p:sp>
        <p:nvSpPr>
          <p:cNvPr id="30" name="矩形 29">
            <a:extLst>
              <a:ext uri="{FF2B5EF4-FFF2-40B4-BE49-F238E27FC236}">
                <a16:creationId xmlns:a16="http://schemas.microsoft.com/office/drawing/2014/main" id="{81586AAC-F4A8-4422-9F34-C2BEB4447152}"/>
              </a:ext>
            </a:extLst>
          </p:cNvPr>
          <p:cNvSpPr/>
          <p:nvPr/>
        </p:nvSpPr>
        <p:spPr>
          <a:xfrm>
            <a:off x="12039600" y="876300"/>
            <a:ext cx="1183169" cy="165408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1DE9B67D-AC40-4415-BF90-A4887025C9D8}"/>
              </a:ext>
            </a:extLst>
          </p:cNvPr>
          <p:cNvSpPr/>
          <p:nvPr/>
        </p:nvSpPr>
        <p:spPr>
          <a:xfrm>
            <a:off x="14540782" y="3390899"/>
            <a:ext cx="1183169" cy="17125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A6789D2D-68E9-45B3-8BBE-95C1EF94F3B7}"/>
              </a:ext>
            </a:extLst>
          </p:cNvPr>
          <p:cNvSpPr/>
          <p:nvPr/>
        </p:nvSpPr>
        <p:spPr>
          <a:xfrm>
            <a:off x="9726866" y="5945539"/>
            <a:ext cx="1183169" cy="17125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a:extLst>
              <a:ext uri="{FF2B5EF4-FFF2-40B4-BE49-F238E27FC236}">
                <a16:creationId xmlns:a16="http://schemas.microsoft.com/office/drawing/2014/main" id="{1F6ACA89-C551-4176-9F68-84A49B0A8C8C}"/>
              </a:ext>
            </a:extLst>
          </p:cNvPr>
          <p:cNvPicPr>
            <a:picLocks noChangeAspect="1"/>
          </p:cNvPicPr>
          <p:nvPr/>
        </p:nvPicPr>
        <p:blipFill rotWithShape="1">
          <a:blip r:embed="rId8"/>
          <a:srcRect l="1074" t="6094"/>
          <a:stretch/>
        </p:blipFill>
        <p:spPr>
          <a:xfrm>
            <a:off x="8923421" y="7779588"/>
            <a:ext cx="9196944" cy="2410861"/>
          </a:xfrm>
          <a:prstGeom prst="rect">
            <a:avLst/>
          </a:prstGeom>
        </p:spPr>
      </p:pic>
      <p:sp>
        <p:nvSpPr>
          <p:cNvPr id="34" name="矩形 33">
            <a:extLst>
              <a:ext uri="{FF2B5EF4-FFF2-40B4-BE49-F238E27FC236}">
                <a16:creationId xmlns:a16="http://schemas.microsoft.com/office/drawing/2014/main" id="{E37AC664-3080-4B4E-9245-C3BDD0C55D6C}"/>
              </a:ext>
            </a:extLst>
          </p:cNvPr>
          <p:cNvSpPr/>
          <p:nvPr/>
        </p:nvSpPr>
        <p:spPr>
          <a:xfrm>
            <a:off x="14520729" y="8483005"/>
            <a:ext cx="1183169" cy="17125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38B63B20-D12A-4D77-BD52-9087DF8EB5CC}"/>
              </a:ext>
            </a:extLst>
          </p:cNvPr>
          <p:cNvSpPr/>
          <p:nvPr/>
        </p:nvSpPr>
        <p:spPr>
          <a:xfrm>
            <a:off x="16937196" y="8477888"/>
            <a:ext cx="1183169" cy="17125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手繪多邊形: 圖案 35">
            <a:extLst>
              <a:ext uri="{FF2B5EF4-FFF2-40B4-BE49-F238E27FC236}">
                <a16:creationId xmlns:a16="http://schemas.microsoft.com/office/drawing/2014/main" id="{0019875A-1249-42C1-A176-0B9C579C05D5}"/>
              </a:ext>
            </a:extLst>
          </p:cNvPr>
          <p:cNvSpPr/>
          <p:nvPr/>
        </p:nvSpPr>
        <p:spPr>
          <a:xfrm>
            <a:off x="17068800" y="82677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37" name="手繪多邊形: 圖案 36">
            <a:extLst>
              <a:ext uri="{FF2B5EF4-FFF2-40B4-BE49-F238E27FC236}">
                <a16:creationId xmlns:a16="http://schemas.microsoft.com/office/drawing/2014/main" id="{DC3C4244-BDBE-4ACF-9825-DE1BD7F0F92C}"/>
              </a:ext>
            </a:extLst>
          </p:cNvPr>
          <p:cNvSpPr/>
          <p:nvPr/>
        </p:nvSpPr>
        <p:spPr>
          <a:xfrm>
            <a:off x="14590230" y="8188328"/>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38" name="手繪多邊形: 圖案 37">
            <a:extLst>
              <a:ext uri="{FF2B5EF4-FFF2-40B4-BE49-F238E27FC236}">
                <a16:creationId xmlns:a16="http://schemas.microsoft.com/office/drawing/2014/main" id="{6E14B69B-426E-447B-958D-4929727C2192}"/>
              </a:ext>
            </a:extLst>
          </p:cNvPr>
          <p:cNvSpPr/>
          <p:nvPr/>
        </p:nvSpPr>
        <p:spPr>
          <a:xfrm>
            <a:off x="9776314" y="57531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39" name="手繪多邊形: 圖案 38">
            <a:extLst>
              <a:ext uri="{FF2B5EF4-FFF2-40B4-BE49-F238E27FC236}">
                <a16:creationId xmlns:a16="http://schemas.microsoft.com/office/drawing/2014/main" id="{67BE4FE0-3AE0-4E38-A22B-0EEAC3E6D243}"/>
              </a:ext>
            </a:extLst>
          </p:cNvPr>
          <p:cNvSpPr/>
          <p:nvPr/>
        </p:nvSpPr>
        <p:spPr>
          <a:xfrm>
            <a:off x="14639680" y="3096222"/>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0" name="手繪多邊形: 圖案 39">
            <a:extLst>
              <a:ext uri="{FF2B5EF4-FFF2-40B4-BE49-F238E27FC236}">
                <a16:creationId xmlns:a16="http://schemas.microsoft.com/office/drawing/2014/main" id="{25153238-B124-47A8-820F-6DB9FACD9DF3}"/>
              </a:ext>
            </a:extLst>
          </p:cNvPr>
          <p:cNvSpPr/>
          <p:nvPr/>
        </p:nvSpPr>
        <p:spPr>
          <a:xfrm>
            <a:off x="12039600" y="5715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Tree>
    <p:extLst>
      <p:ext uri="{BB962C8B-B14F-4D97-AF65-F5344CB8AC3E}">
        <p14:creationId xmlns:p14="http://schemas.microsoft.com/office/powerpoint/2010/main" val="3037494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158665" y="333160"/>
            <a:ext cx="6242135" cy="2172323"/>
          </a:xfrm>
          <a:prstGeom prst="rect">
            <a:avLst/>
          </a:prstGeom>
          <a:blipFill>
            <a:blip r:embed="rId3" cstate="print"/>
            <a:stretch>
              <a:fillRect/>
            </a:stretch>
          </a:blipFill>
        </p:spPr>
        <p:txBody>
          <a:bodyPr wrap="square" lIns="0" tIns="0" rIns="0" bIns="0" rtlCol="0"/>
          <a:lstStyle/>
          <a:p>
            <a:endParaRPr/>
          </a:p>
        </p:txBody>
      </p:sp>
      <p:sp>
        <p:nvSpPr>
          <p:cNvPr id="4" name="TextBox 4"/>
          <p:cNvSpPr txBox="1"/>
          <p:nvPr/>
        </p:nvSpPr>
        <p:spPr>
          <a:xfrm>
            <a:off x="577765" y="456178"/>
            <a:ext cx="5518235" cy="1954253"/>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敏感度分析</a:t>
            </a:r>
            <a:r>
              <a:rPr lang="en-US" altLang="zh-TW" sz="5400" b="1" dirty="0">
                <a:solidFill>
                  <a:srgbClr val="1C1C1C"/>
                </a:solidFill>
                <a:latin typeface="微軟正黑體" panose="020B0604030504040204" pitchFamily="34" charset="-120"/>
                <a:ea typeface="微軟正黑體" panose="020B0604030504040204" pitchFamily="34" charset="-120"/>
              </a:rPr>
              <a:t>-</a:t>
            </a:r>
          </a:p>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北美首周周末票房</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a:xfrm>
            <a:off x="-1169574" y="9800744"/>
            <a:ext cx="2133600" cy="365125"/>
          </a:xfrm>
        </p:spPr>
        <p:txBody>
          <a:bodyPr/>
          <a:lstStyle/>
          <a:p>
            <a:fld id="{B6F15528-21DE-4FAA-801E-634DDDAF4B2B}" type="slidenum">
              <a:rPr lang="en-US" smtClean="0"/>
              <a:pPr/>
              <a:t>24</a:t>
            </a:fld>
            <a:endParaRPr lang="en-US" dirty="0"/>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18" name="文字方塊 17">
            <a:extLst>
              <a:ext uri="{FF2B5EF4-FFF2-40B4-BE49-F238E27FC236}">
                <a16:creationId xmlns:a16="http://schemas.microsoft.com/office/drawing/2014/main" id="{B49D7840-F75E-459D-8F00-ED92FE5CA3F5}"/>
              </a:ext>
            </a:extLst>
          </p:cNvPr>
          <p:cNvSpPr txBox="1"/>
          <p:nvPr/>
        </p:nvSpPr>
        <p:spPr>
          <a:xfrm>
            <a:off x="556797" y="3911339"/>
            <a:ext cx="7948860" cy="3416320"/>
          </a:xfrm>
          <a:prstGeom prst="rect">
            <a:avLst/>
          </a:prstGeom>
          <a:noFill/>
        </p:spPr>
        <p:txBody>
          <a:bodyPr wrap="square" rtlCol="0">
            <a:spAutoFit/>
          </a:bodyPr>
          <a:lstStyle/>
          <a:p>
            <a:pPr algn="just"/>
            <a:r>
              <a:rPr lang="zh-TW" altLang="en-US" sz="2400" b="1" dirty="0">
                <a:latin typeface="微軟正黑體" panose="020B0604030504040204" pitchFamily="34" charset="-120"/>
                <a:ea typeface="微軟正黑體" panose="020B0604030504040204" pitchFamily="34" charset="-120"/>
              </a:rPr>
              <a:t>本小節以北美首周周末票房作為目標變數進行分析。</a:t>
            </a:r>
            <a:endParaRPr lang="en-US" altLang="zh-TW" sz="2400" b="1" dirty="0">
              <a:latin typeface="微軟正黑體" panose="020B0604030504040204" pitchFamily="34" charset="-120"/>
              <a:ea typeface="微軟正黑體" panose="020B0604030504040204" pitchFamily="34" charset="-120"/>
            </a:endParaRPr>
          </a:p>
          <a:p>
            <a:pPr algn="just"/>
            <a:endParaRPr lang="zh-TW" altLang="en-US" sz="2400" b="1" dirty="0">
              <a:latin typeface="微軟正黑體" panose="020B0604030504040204" pitchFamily="34" charset="-120"/>
              <a:ea typeface="微軟正黑體" panose="020B0604030504040204" pitchFamily="34" charset="-120"/>
            </a:endParaRP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SVR</a:t>
            </a:r>
            <a:r>
              <a:rPr lang="zh-TW" altLang="en-US" sz="2400" b="1" dirty="0">
                <a:latin typeface="微軟正黑體" panose="020B0604030504040204" pitchFamily="34" charset="-120"/>
                <a:ea typeface="微軟正黑體" panose="020B0604030504040204" pitchFamily="34" charset="-120"/>
              </a:rPr>
              <a:t>方法在所有方法中表現最佳，特別是在使用</a:t>
            </a:r>
            <a:r>
              <a:rPr lang="en-US" altLang="zh-TW" sz="2400" b="1" dirty="0">
                <a:latin typeface="微軟正黑體" panose="020B0604030504040204" pitchFamily="34" charset="-120"/>
                <a:ea typeface="微軟正黑體" panose="020B0604030504040204" pitchFamily="34" charset="-120"/>
              </a:rPr>
              <a:t>Phrases</a:t>
            </a:r>
            <a:r>
              <a:rPr lang="zh-TW" altLang="en-US" sz="2400" b="1" dirty="0">
                <a:latin typeface="微軟正黑體" panose="020B0604030504040204" pitchFamily="34" charset="-120"/>
                <a:ea typeface="微軟正黑體" panose="020B0604030504040204" pitchFamily="34" charset="-120"/>
              </a:rPr>
              <a:t>以及</a:t>
            </a:r>
            <a:r>
              <a:rPr lang="en-US" altLang="zh-TW" sz="2400" b="1" dirty="0">
                <a:latin typeface="微軟正黑體" panose="020B0604030504040204" pitchFamily="34" charset="-120"/>
                <a:ea typeface="微軟正黑體" panose="020B0604030504040204" pitchFamily="34" charset="-120"/>
              </a:rPr>
              <a:t>Unigram</a:t>
            </a:r>
            <a:r>
              <a:rPr lang="zh-TW" altLang="en-US" sz="2400" b="1" dirty="0">
                <a:latin typeface="微軟正黑體" panose="020B0604030504040204" pitchFamily="34" charset="-120"/>
                <a:ea typeface="微軟正黑體" panose="020B0604030504040204" pitchFamily="34" charset="-120"/>
              </a:rPr>
              <a:t>擴充一次的情況下有較好的結果。</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LR</a:t>
            </a:r>
            <a:r>
              <a:rPr lang="zh-TW" altLang="en-US"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DT</a:t>
            </a:r>
            <a:r>
              <a:rPr lang="zh-TW" altLang="en-US" sz="2400" b="1" dirty="0">
                <a:latin typeface="微軟正黑體" panose="020B0604030504040204" pitchFamily="34" charset="-120"/>
                <a:ea typeface="微軟正黑體" panose="020B0604030504040204" pitchFamily="34" charset="-120"/>
              </a:rPr>
              <a:t>方法，使用預訓練模型的效果較佳。</a:t>
            </a:r>
          </a:p>
          <a:p>
            <a:pPr marL="342900" indent="-342900" algn="just">
              <a:buFont typeface="Arial" panose="020B0604020202020204" pitchFamily="34" charset="0"/>
              <a:buChar char="•"/>
            </a:pPr>
            <a:r>
              <a:rPr lang="en-US" altLang="zh-TW" sz="2400" b="1" dirty="0">
                <a:latin typeface="微軟正黑體" panose="020B0604030504040204" pitchFamily="34" charset="-120"/>
                <a:ea typeface="微軟正黑體" panose="020B0604030504040204" pitchFamily="34" charset="-120"/>
              </a:rPr>
              <a:t>RF</a:t>
            </a:r>
            <a:r>
              <a:rPr lang="zh-TW" altLang="en-US" sz="2400" b="1" dirty="0">
                <a:latin typeface="微軟正黑體" panose="020B0604030504040204" pitchFamily="34" charset="-120"/>
                <a:ea typeface="微軟正黑體" panose="020B0604030504040204" pitchFamily="34" charset="-120"/>
              </a:rPr>
              <a:t>方法中，不使用意圖分析的結果最好。</a:t>
            </a:r>
            <a:endParaRPr lang="en-US" altLang="zh-TW" sz="2400" b="1" dirty="0">
              <a:latin typeface="微軟正黑體" panose="020B0604030504040204" pitchFamily="34" charset="-120"/>
              <a:ea typeface="微軟正黑體" panose="020B0604030504040204" pitchFamily="34" charset="-120"/>
            </a:endParaRPr>
          </a:p>
          <a:p>
            <a:pPr marL="342900" indent="-342900" algn="just">
              <a:buFont typeface="Arial" panose="020B0604020202020204" pitchFamily="34" charset="0"/>
              <a:buChar char="•"/>
            </a:pPr>
            <a:endParaRPr lang="zh-TW" altLang="en-US" sz="2400" b="1" dirty="0">
              <a:latin typeface="微軟正黑體" panose="020B0604030504040204" pitchFamily="34" charset="-120"/>
              <a:ea typeface="微軟正黑體" panose="020B0604030504040204" pitchFamily="34" charset="-120"/>
            </a:endParaRPr>
          </a:p>
          <a:p>
            <a:pPr algn="just"/>
            <a:r>
              <a:rPr lang="zh-TW" altLang="en-US" sz="2400" b="1" dirty="0">
                <a:latin typeface="微軟正黑體" panose="020B0604030504040204" pitchFamily="34" charset="-120"/>
                <a:ea typeface="微軟正黑體" panose="020B0604030504040204" pitchFamily="34" charset="-120"/>
              </a:rPr>
              <a:t>整體而言，在北美首周周末票房模型中，擴充兩次的效果優於只擴充一次。</a:t>
            </a:r>
            <a:endParaRPr lang="en-US" altLang="zh-TW" sz="2400" b="1"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480793EA-19A9-40CE-994A-8243BA296685}"/>
              </a:ext>
            </a:extLst>
          </p:cNvPr>
          <p:cNvPicPr>
            <a:picLocks noChangeAspect="1"/>
          </p:cNvPicPr>
          <p:nvPr/>
        </p:nvPicPr>
        <p:blipFill rotWithShape="1">
          <a:blip r:embed="rId5"/>
          <a:srcRect l="1610"/>
          <a:stretch/>
        </p:blipFill>
        <p:spPr>
          <a:xfrm>
            <a:off x="8923421" y="114300"/>
            <a:ext cx="9242009" cy="2480656"/>
          </a:xfrm>
          <a:prstGeom prst="rect">
            <a:avLst/>
          </a:prstGeom>
        </p:spPr>
      </p:pic>
      <p:pic>
        <p:nvPicPr>
          <p:cNvPr id="8" name="圖片 7">
            <a:extLst>
              <a:ext uri="{FF2B5EF4-FFF2-40B4-BE49-F238E27FC236}">
                <a16:creationId xmlns:a16="http://schemas.microsoft.com/office/drawing/2014/main" id="{A6D824C4-F2EA-43A2-89E3-B2A00287C300}"/>
              </a:ext>
            </a:extLst>
          </p:cNvPr>
          <p:cNvPicPr>
            <a:picLocks noChangeAspect="1"/>
          </p:cNvPicPr>
          <p:nvPr/>
        </p:nvPicPr>
        <p:blipFill rotWithShape="1">
          <a:blip r:embed="rId6"/>
          <a:srcRect l="900"/>
          <a:stretch/>
        </p:blipFill>
        <p:spPr>
          <a:xfrm>
            <a:off x="8923421" y="2705100"/>
            <a:ext cx="9254918" cy="2480656"/>
          </a:xfrm>
          <a:prstGeom prst="rect">
            <a:avLst/>
          </a:prstGeom>
        </p:spPr>
      </p:pic>
      <p:pic>
        <p:nvPicPr>
          <p:cNvPr id="11" name="圖片 10">
            <a:extLst>
              <a:ext uri="{FF2B5EF4-FFF2-40B4-BE49-F238E27FC236}">
                <a16:creationId xmlns:a16="http://schemas.microsoft.com/office/drawing/2014/main" id="{88F567B1-F398-4F18-A56A-4621749EE7AE}"/>
              </a:ext>
            </a:extLst>
          </p:cNvPr>
          <p:cNvPicPr>
            <a:picLocks noChangeAspect="1"/>
          </p:cNvPicPr>
          <p:nvPr/>
        </p:nvPicPr>
        <p:blipFill rotWithShape="1">
          <a:blip r:embed="rId7"/>
          <a:srcRect l="894"/>
          <a:stretch/>
        </p:blipFill>
        <p:spPr>
          <a:xfrm>
            <a:off x="8923421" y="5219700"/>
            <a:ext cx="9234721" cy="2480655"/>
          </a:xfrm>
          <a:prstGeom prst="rect">
            <a:avLst/>
          </a:prstGeom>
        </p:spPr>
      </p:pic>
      <p:pic>
        <p:nvPicPr>
          <p:cNvPr id="14" name="圖片 13">
            <a:extLst>
              <a:ext uri="{FF2B5EF4-FFF2-40B4-BE49-F238E27FC236}">
                <a16:creationId xmlns:a16="http://schemas.microsoft.com/office/drawing/2014/main" id="{6EF47191-A2BE-47A8-B078-FA484B97CED7}"/>
              </a:ext>
            </a:extLst>
          </p:cNvPr>
          <p:cNvPicPr>
            <a:picLocks noChangeAspect="1"/>
          </p:cNvPicPr>
          <p:nvPr/>
        </p:nvPicPr>
        <p:blipFill rotWithShape="1">
          <a:blip r:embed="rId8"/>
          <a:srcRect l="679"/>
          <a:stretch/>
        </p:blipFill>
        <p:spPr>
          <a:xfrm>
            <a:off x="8923421" y="7810500"/>
            <a:ext cx="9234721" cy="2459984"/>
          </a:xfrm>
          <a:prstGeom prst="rect">
            <a:avLst/>
          </a:prstGeom>
        </p:spPr>
      </p:pic>
      <p:sp>
        <p:nvSpPr>
          <p:cNvPr id="29" name="矩形 28">
            <a:extLst>
              <a:ext uri="{FF2B5EF4-FFF2-40B4-BE49-F238E27FC236}">
                <a16:creationId xmlns:a16="http://schemas.microsoft.com/office/drawing/2014/main" id="{FB2BFA36-97D2-4211-B133-FD14A64D111E}"/>
              </a:ext>
            </a:extLst>
          </p:cNvPr>
          <p:cNvSpPr/>
          <p:nvPr/>
        </p:nvSpPr>
        <p:spPr>
          <a:xfrm>
            <a:off x="15697200" y="937466"/>
            <a:ext cx="1183169" cy="17125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3EC2F048-CEBD-4BE8-8A4D-9B0FDF89653B}"/>
              </a:ext>
            </a:extLst>
          </p:cNvPr>
          <p:cNvSpPr/>
          <p:nvPr/>
        </p:nvSpPr>
        <p:spPr>
          <a:xfrm>
            <a:off x="16931315" y="916339"/>
            <a:ext cx="1183169" cy="17125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C9F9DC56-0A1B-49EA-B6BD-89560D28DFDA}"/>
              </a:ext>
            </a:extLst>
          </p:cNvPr>
          <p:cNvSpPr/>
          <p:nvPr/>
        </p:nvSpPr>
        <p:spPr>
          <a:xfrm>
            <a:off x="14540782" y="3452066"/>
            <a:ext cx="1183169" cy="17125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5BD02F4B-380E-401F-9FC3-89CA72C4CB08}"/>
              </a:ext>
            </a:extLst>
          </p:cNvPr>
          <p:cNvSpPr/>
          <p:nvPr/>
        </p:nvSpPr>
        <p:spPr>
          <a:xfrm>
            <a:off x="13357613" y="5987794"/>
            <a:ext cx="1183169" cy="17125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AE2BBB46-267F-44D4-929A-5F1E54880670}"/>
              </a:ext>
            </a:extLst>
          </p:cNvPr>
          <p:cNvSpPr/>
          <p:nvPr/>
        </p:nvSpPr>
        <p:spPr>
          <a:xfrm>
            <a:off x="9758949" y="8594018"/>
            <a:ext cx="1183169" cy="17125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手繪多邊形: 圖案 44">
            <a:extLst>
              <a:ext uri="{FF2B5EF4-FFF2-40B4-BE49-F238E27FC236}">
                <a16:creationId xmlns:a16="http://schemas.microsoft.com/office/drawing/2014/main" id="{6CF54480-8357-4918-95E7-2DE76F6558F2}"/>
              </a:ext>
            </a:extLst>
          </p:cNvPr>
          <p:cNvSpPr/>
          <p:nvPr/>
        </p:nvSpPr>
        <p:spPr>
          <a:xfrm>
            <a:off x="15746648" y="719922"/>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6" name="手繪多邊形: 圖案 45">
            <a:extLst>
              <a:ext uri="{FF2B5EF4-FFF2-40B4-BE49-F238E27FC236}">
                <a16:creationId xmlns:a16="http://schemas.microsoft.com/office/drawing/2014/main" id="{3CF4E921-E98A-4010-B70F-02EB4C2F32C0}"/>
              </a:ext>
            </a:extLst>
          </p:cNvPr>
          <p:cNvSpPr/>
          <p:nvPr/>
        </p:nvSpPr>
        <p:spPr>
          <a:xfrm>
            <a:off x="17030213" y="651126"/>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7" name="手繪多邊形: 圖案 46">
            <a:extLst>
              <a:ext uri="{FF2B5EF4-FFF2-40B4-BE49-F238E27FC236}">
                <a16:creationId xmlns:a16="http://schemas.microsoft.com/office/drawing/2014/main" id="{D3A589E4-731D-48DD-8C7E-3F8A17657CF3}"/>
              </a:ext>
            </a:extLst>
          </p:cNvPr>
          <p:cNvSpPr/>
          <p:nvPr/>
        </p:nvSpPr>
        <p:spPr>
          <a:xfrm>
            <a:off x="14612929" y="325005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8" name="手繪多邊形: 圖案 47">
            <a:extLst>
              <a:ext uri="{FF2B5EF4-FFF2-40B4-BE49-F238E27FC236}">
                <a16:creationId xmlns:a16="http://schemas.microsoft.com/office/drawing/2014/main" id="{165DBB31-EF5E-4875-8422-6597318310CE}"/>
              </a:ext>
            </a:extLst>
          </p:cNvPr>
          <p:cNvSpPr/>
          <p:nvPr/>
        </p:nvSpPr>
        <p:spPr>
          <a:xfrm>
            <a:off x="13407061" y="57531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49" name="手繪多邊形: 圖案 48">
            <a:extLst>
              <a:ext uri="{FF2B5EF4-FFF2-40B4-BE49-F238E27FC236}">
                <a16:creationId xmlns:a16="http://schemas.microsoft.com/office/drawing/2014/main" id="{09AA7DDB-C410-4C85-B109-2AC4ABF1AD8D}"/>
              </a:ext>
            </a:extLst>
          </p:cNvPr>
          <p:cNvSpPr/>
          <p:nvPr/>
        </p:nvSpPr>
        <p:spPr>
          <a:xfrm>
            <a:off x="9812329" y="8343900"/>
            <a:ext cx="108427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Tree>
    <p:extLst>
      <p:ext uri="{BB962C8B-B14F-4D97-AF65-F5344CB8AC3E}">
        <p14:creationId xmlns:p14="http://schemas.microsoft.com/office/powerpoint/2010/main" val="1203178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8" name="object 12">
            <a:extLst>
              <a:ext uri="{FF2B5EF4-FFF2-40B4-BE49-F238E27FC236}">
                <a16:creationId xmlns:a16="http://schemas.microsoft.com/office/drawing/2014/main" id="{17754BDA-AF8B-466D-A368-16EF14601CAC}"/>
              </a:ext>
            </a:extLst>
          </p:cNvPr>
          <p:cNvSpPr/>
          <p:nvPr/>
        </p:nvSpPr>
        <p:spPr>
          <a:xfrm>
            <a:off x="1905000" y="3668660"/>
            <a:ext cx="6705600" cy="2652685"/>
          </a:xfrm>
          <a:prstGeom prst="rect">
            <a:avLst/>
          </a:prstGeom>
          <a:blipFill>
            <a:blip r:embed="rId2" cstate="print">
              <a:extLst>
                <a:ext uri="{BEBA8EAE-BF5A-486C-A8C5-ECC9F3942E4B}">
                  <a14:imgProps xmlns:a14="http://schemas.microsoft.com/office/drawing/2010/main">
                    <a14:imgLayer r:embed="rId3">
                      <a14:imgEffect>
                        <a14:colorTemperature colorTemp="7200"/>
                      </a14:imgEffect>
                    </a14:imgLayer>
                  </a14:imgProps>
                </a:ext>
              </a:extLst>
            </a:blip>
            <a:stretch>
              <a:fillRect/>
            </a:stretch>
          </a:blipFill>
        </p:spPr>
        <p:txBody>
          <a:bodyPr wrap="square" lIns="0" tIns="0" rIns="0" bIns="0" rtlCol="0"/>
          <a:lstStyle/>
          <a:p>
            <a:endParaRPr/>
          </a:p>
        </p:txBody>
      </p:sp>
      <p:sp>
        <p:nvSpPr>
          <p:cNvPr id="4" name="TextBox 4"/>
          <p:cNvSpPr txBox="1"/>
          <p:nvPr/>
        </p:nvSpPr>
        <p:spPr>
          <a:xfrm>
            <a:off x="2209800" y="4117578"/>
            <a:ext cx="6400800" cy="2051844"/>
          </a:xfrm>
          <a:prstGeom prst="rect">
            <a:avLst/>
          </a:prstGeom>
        </p:spPr>
        <p:txBody>
          <a:bodyPr wrap="square" lIns="0" tIns="0" rIns="0" bIns="0" rtlCol="0" anchor="t">
            <a:spAutoFit/>
          </a:bodyPr>
          <a:lstStyle/>
          <a:p>
            <a:pPr>
              <a:lnSpc>
                <a:spcPts val="8000"/>
              </a:lnSpc>
            </a:pPr>
            <a:r>
              <a:rPr lang="zh-TW" altLang="en-US" sz="8000" b="1" dirty="0">
                <a:solidFill>
                  <a:srgbClr val="1C1C1C"/>
                </a:solidFill>
                <a:latin typeface="微軟正黑體" panose="020B0604030504040204" pitchFamily="34" charset="-120"/>
                <a:ea typeface="微軟正黑體" panose="020B0604030504040204" pitchFamily="34" charset="-120"/>
              </a:rPr>
              <a:t>結論與</a:t>
            </a:r>
            <a:endParaRPr lang="en-US" altLang="zh-TW" sz="8000" b="1" dirty="0">
              <a:solidFill>
                <a:srgbClr val="1C1C1C"/>
              </a:solidFill>
              <a:latin typeface="微軟正黑體" panose="020B0604030504040204" pitchFamily="34" charset="-120"/>
              <a:ea typeface="微軟正黑體" panose="020B0604030504040204" pitchFamily="34" charset="-120"/>
            </a:endParaRPr>
          </a:p>
          <a:p>
            <a:pPr>
              <a:lnSpc>
                <a:spcPts val="8000"/>
              </a:lnSpc>
            </a:pPr>
            <a:r>
              <a:rPr lang="zh-TW" altLang="en-US" sz="8000" b="1" dirty="0">
                <a:solidFill>
                  <a:srgbClr val="1C1C1C"/>
                </a:solidFill>
                <a:latin typeface="微軟正黑體" panose="020B0604030504040204" pitchFamily="34" charset="-120"/>
                <a:ea typeface="微軟正黑體" panose="020B0604030504040204" pitchFamily="34" charset="-120"/>
              </a:rPr>
              <a:t>未來研究方向</a:t>
            </a:r>
            <a:endParaRPr lang="en-US" sz="8000" b="1" dirty="0">
              <a:solidFill>
                <a:srgbClr val="1C1C1C"/>
              </a:solidFill>
              <a:latin typeface="微軟正黑體" panose="020B0604030504040204" pitchFamily="34" charset="-120"/>
              <a:ea typeface="微軟正黑體" panose="020B0604030504040204" pitchFamily="34" charset="-120"/>
            </a:endParaRPr>
          </a:p>
        </p:txBody>
      </p:sp>
      <p:sp>
        <p:nvSpPr>
          <p:cNvPr id="6" name="AutoShape 6"/>
          <p:cNvSpPr/>
          <p:nvPr/>
        </p:nvSpPr>
        <p:spPr>
          <a:xfrm>
            <a:off x="1021561" y="9105900"/>
            <a:ext cx="16244877" cy="0"/>
          </a:xfrm>
          <a:prstGeom prst="line">
            <a:avLst/>
          </a:prstGeom>
          <a:ln w="57150" cap="flat">
            <a:solidFill>
              <a:srgbClr val="1C1C1C"/>
            </a:solidFill>
            <a:prstDash val="solid"/>
            <a:headEnd type="none" w="sm" len="sm"/>
            <a:tailEnd type="none" w="sm" len="sm"/>
          </a:ln>
        </p:spPr>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Tree>
    <p:extLst>
      <p:ext uri="{BB962C8B-B14F-4D97-AF65-F5344CB8AC3E}">
        <p14:creationId xmlns:p14="http://schemas.microsoft.com/office/powerpoint/2010/main" val="2018586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8134350" y="428117"/>
            <a:ext cx="2019300" cy="1174364"/>
          </a:xfrm>
          <a:prstGeom prst="rect">
            <a:avLst/>
          </a:prstGeom>
          <a:blipFill>
            <a:blip r:embed="rId2" cstate="print"/>
            <a:stretch>
              <a:fillRect/>
            </a:stretch>
          </a:blipFill>
        </p:spPr>
        <p:txBody>
          <a:bodyPr wrap="square" lIns="0" tIns="0" rIns="0" bIns="0" rtlCol="0"/>
          <a:lstStyle/>
          <a:p>
            <a:endParaRPr/>
          </a:p>
        </p:txBody>
      </p:sp>
      <p:sp>
        <p:nvSpPr>
          <p:cNvPr id="4" name="TextBox 4"/>
          <p:cNvSpPr txBox="1"/>
          <p:nvPr/>
        </p:nvSpPr>
        <p:spPr>
          <a:xfrm>
            <a:off x="8553450" y="551134"/>
            <a:ext cx="160020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結論</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16" name="文字方塊 15">
            <a:extLst>
              <a:ext uri="{FF2B5EF4-FFF2-40B4-BE49-F238E27FC236}">
                <a16:creationId xmlns:a16="http://schemas.microsoft.com/office/drawing/2014/main" id="{E06D1C30-5E89-4F40-8E32-396F38C61160}"/>
              </a:ext>
            </a:extLst>
          </p:cNvPr>
          <p:cNvSpPr txBox="1"/>
          <p:nvPr/>
        </p:nvSpPr>
        <p:spPr>
          <a:xfrm>
            <a:off x="959874" y="2400300"/>
            <a:ext cx="16368252" cy="6986528"/>
          </a:xfrm>
          <a:prstGeom prst="rect">
            <a:avLst/>
          </a:prstGeom>
          <a:noFill/>
        </p:spPr>
        <p:txBody>
          <a:bodyPr wrap="square" rtlCol="0">
            <a:spAutoFit/>
          </a:bodyPr>
          <a:lstStyle/>
          <a:p>
            <a:pPr marL="457200" indent="-457200" algn="just">
              <a:buFont typeface="Arial" panose="020B0604020202020204" pitchFamily="34" charset="0"/>
              <a:buChar char="•"/>
            </a:pPr>
            <a:r>
              <a:rPr lang="en-US" altLang="zh-TW" sz="2800" b="1" dirty="0">
                <a:latin typeface="微軟正黑體" panose="020B0604030504040204" pitchFamily="34" charset="-120"/>
                <a:ea typeface="微軟正黑體" panose="020B0604030504040204" pitchFamily="34" charset="-120"/>
              </a:rPr>
              <a:t>Word2vec</a:t>
            </a:r>
            <a:r>
              <a:rPr lang="zh-TW" altLang="en-US" sz="2800" b="1" dirty="0">
                <a:latin typeface="微軟正黑體" panose="020B0604030504040204" pitchFamily="34" charset="-120"/>
                <a:ea typeface="微軟正黑體" panose="020B0604030504040204" pitchFamily="34" charset="-120"/>
              </a:rPr>
              <a:t>詞嵌入方法確實可以有效地針對</a:t>
            </a:r>
            <a:r>
              <a:rPr lang="en-US" altLang="zh-TW" sz="2800" b="1" dirty="0">
                <a:latin typeface="微軟正黑體" panose="020B0604030504040204" pitchFamily="34" charset="-120"/>
                <a:ea typeface="微軟正黑體" panose="020B0604030504040204" pitchFamily="34" charset="-120"/>
              </a:rPr>
              <a:t>Bigram</a:t>
            </a:r>
            <a:r>
              <a:rPr lang="zh-TW" altLang="en-US" sz="2800" b="1" dirty="0">
                <a:latin typeface="微軟正黑體" panose="020B0604030504040204" pitchFamily="34" charset="-120"/>
                <a:ea typeface="微軟正黑體" panose="020B0604030504040204" pitchFamily="34" charset="-120"/>
              </a:rPr>
              <a:t>進行擴充，而如果為傳統字典法或是沒有特別設計過的模型，則是只能擴充單詞。</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觀察彙整表的結果，對於同一個模型，意圖辭典擴充兩次的結果通常會優於只擴充一次，因為兩次擴充可以更廣泛地捕捉相關的意圖關鍵字。</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在各種機器學習方法中，支援向量回歸</a:t>
            </a:r>
            <a:r>
              <a:rPr lang="en-US" altLang="zh-TW" sz="2800" b="1" dirty="0">
                <a:latin typeface="微軟正黑體" panose="020B0604030504040204" pitchFamily="34" charset="-120"/>
                <a:ea typeface="微軟正黑體" panose="020B0604030504040204" pitchFamily="34" charset="-120"/>
              </a:rPr>
              <a:t>(SVR)</a:t>
            </a:r>
            <a:r>
              <a:rPr lang="zh-TW" altLang="en-US" sz="2800" b="1" dirty="0">
                <a:latin typeface="微軟正黑體" panose="020B0604030504040204" pitchFamily="34" charset="-120"/>
                <a:ea typeface="微軟正黑體" panose="020B0604030504040204" pitchFamily="34" charset="-120"/>
              </a:rPr>
              <a:t>總是獲得最佳的模型評估結果。</a:t>
            </a:r>
            <a:r>
              <a:rPr lang="en-US" altLang="zh-TW" sz="2800" b="1" dirty="0">
                <a:latin typeface="微軟正黑體" panose="020B0604030504040204" pitchFamily="34" charset="-120"/>
                <a:ea typeface="微軟正黑體" panose="020B0604030504040204" pitchFamily="34" charset="-120"/>
              </a:rPr>
              <a:t>Unigram</a:t>
            </a:r>
            <a:r>
              <a:rPr lang="zh-TW" altLang="en-US" sz="2800" b="1" dirty="0">
                <a:latin typeface="微軟正黑體" panose="020B0604030504040204" pitchFamily="34" charset="-120"/>
                <a:ea typeface="微軟正黑體" panose="020B0604030504040204" pitchFamily="34" charset="-120"/>
              </a:rPr>
              <a:t>模型通常優於</a:t>
            </a:r>
            <a:r>
              <a:rPr lang="en-US" altLang="zh-TW" sz="2800" b="1" dirty="0">
                <a:latin typeface="微軟正黑體" panose="020B0604030504040204" pitchFamily="34" charset="-120"/>
                <a:ea typeface="微軟正黑體" panose="020B0604030504040204" pitchFamily="34" charset="-120"/>
              </a:rPr>
              <a:t>Bigram</a:t>
            </a:r>
            <a:r>
              <a:rPr lang="zh-TW" altLang="en-US" sz="2800" b="1" dirty="0">
                <a:latin typeface="微軟正黑體" panose="020B0604030504040204" pitchFamily="34" charset="-120"/>
                <a:ea typeface="微軟正黑體" panose="020B0604030504040204" pitchFamily="34" charset="-120"/>
              </a:rPr>
              <a:t>模型。</a:t>
            </a:r>
            <a:endParaRPr lang="en-US" altLang="zh-TW" sz="2800" b="1" dirty="0">
              <a:latin typeface="微軟正黑體" panose="020B0604030504040204" pitchFamily="34" charset="-120"/>
              <a:ea typeface="微軟正黑體" panose="020B0604030504040204" pitchFamily="34" charset="-120"/>
            </a:endParaRPr>
          </a:p>
          <a:p>
            <a:pPr algn="just"/>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本實驗中刪除過度離散的票房值，建立過濾後票房的實驗集，其模型評估結果普遍優於原始數據集。</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zh-TW" altLang="en-US"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比較原始數據的</a:t>
            </a:r>
            <a:r>
              <a:rPr lang="en-US" altLang="zh-TW" sz="2800" b="1" dirty="0">
                <a:latin typeface="微軟正黑體" panose="020B0604030504040204" pitchFamily="34" charset="-120"/>
                <a:ea typeface="微軟正黑體" panose="020B0604030504040204" pitchFamily="34" charset="-120"/>
              </a:rPr>
              <a:t>8</a:t>
            </a:r>
            <a:r>
              <a:rPr lang="zh-TW" altLang="en-US" sz="2800" b="1" dirty="0">
                <a:latin typeface="微軟正黑體" panose="020B0604030504040204" pitchFamily="34" charset="-120"/>
                <a:ea typeface="微軟正黑體" panose="020B0604030504040204" pitchFamily="34" charset="-120"/>
              </a:rPr>
              <a:t>個種子字和敏感度分析的</a:t>
            </a:r>
            <a:r>
              <a:rPr lang="en-US" altLang="zh-TW" sz="2800" b="1" dirty="0">
                <a:latin typeface="微軟正黑體" panose="020B0604030504040204" pitchFamily="34" charset="-120"/>
                <a:ea typeface="微軟正黑體" panose="020B0604030504040204" pitchFamily="34" charset="-120"/>
              </a:rPr>
              <a:t>28</a:t>
            </a:r>
            <a:r>
              <a:rPr lang="zh-TW" altLang="en-US" sz="2800" b="1" dirty="0">
                <a:latin typeface="微軟正黑體" panose="020B0604030504040204" pitchFamily="34" charset="-120"/>
                <a:ea typeface="微軟正黑體" panose="020B0604030504040204" pitchFamily="34" charset="-120"/>
              </a:rPr>
              <a:t>個種子字，兩者的評估結果差異不大，且大多是</a:t>
            </a:r>
            <a:r>
              <a:rPr lang="en-US" altLang="zh-TW" sz="2800" b="1" dirty="0">
                <a:latin typeface="微軟正黑體" panose="020B0604030504040204" pitchFamily="34" charset="-120"/>
                <a:ea typeface="微軟正黑體" panose="020B0604030504040204" pitchFamily="34" charset="-120"/>
              </a:rPr>
              <a:t>8</a:t>
            </a:r>
            <a:r>
              <a:rPr lang="zh-TW" altLang="en-US" sz="2800" b="1" dirty="0">
                <a:latin typeface="微軟正黑體" panose="020B0604030504040204" pitchFamily="34" charset="-120"/>
                <a:ea typeface="微軟正黑體" panose="020B0604030504040204" pitchFamily="34" charset="-120"/>
              </a:rPr>
              <a:t>個種子字優於</a:t>
            </a:r>
            <a:r>
              <a:rPr lang="en-US" altLang="zh-TW" sz="2800" b="1" dirty="0">
                <a:latin typeface="微軟正黑體" panose="020B0604030504040204" pitchFamily="34" charset="-120"/>
                <a:ea typeface="微軟正黑體" panose="020B0604030504040204" pitchFamily="34" charset="-120"/>
              </a:rPr>
              <a:t>28</a:t>
            </a:r>
            <a:r>
              <a:rPr lang="zh-TW" altLang="en-US" sz="2800" b="1" dirty="0">
                <a:latin typeface="微軟正黑體" panose="020B0604030504040204" pitchFamily="34" charset="-120"/>
                <a:ea typeface="微軟正黑體" panose="020B0604030504040204" pitchFamily="34" charset="-120"/>
              </a:rPr>
              <a:t>個，但在決策樹模型中則有相反的結果。</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zh-TW" altLang="en-US"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對比原始數據的全球票房和敏感度分析的北美票房和北美首周周末票房，原始數據的結果優於敏感度分析的結果，可能是因為電影評論概括了多國使用者的評論，與北美票房關係存在一定差異。</a:t>
            </a:r>
            <a:endParaRPr lang="en-US" altLang="zh-TW" sz="2800" b="1" dirty="0">
              <a:latin typeface="微軟正黑體" panose="020B0604030504040204" pitchFamily="34" charset="-120"/>
              <a:ea typeface="微軟正黑體" panose="020B0604030504040204" pitchFamily="34" charset="-120"/>
            </a:endParaRPr>
          </a:p>
        </p:txBody>
      </p:sp>
      <p:sp>
        <p:nvSpPr>
          <p:cNvPr id="24" name="手繪多邊形: 圖案 23">
            <a:extLst>
              <a:ext uri="{FF2B5EF4-FFF2-40B4-BE49-F238E27FC236}">
                <a16:creationId xmlns:a16="http://schemas.microsoft.com/office/drawing/2014/main" id="{CE7726F4-9F63-4A3E-8FB7-0459437ADC27}"/>
              </a:ext>
            </a:extLst>
          </p:cNvPr>
          <p:cNvSpPr/>
          <p:nvPr/>
        </p:nvSpPr>
        <p:spPr>
          <a:xfrm flipV="1">
            <a:off x="13663717" y="5191672"/>
            <a:ext cx="2262083" cy="5999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圖案 24">
            <a:extLst>
              <a:ext uri="{FF2B5EF4-FFF2-40B4-BE49-F238E27FC236}">
                <a16:creationId xmlns:a16="http://schemas.microsoft.com/office/drawing/2014/main" id="{4201DA96-6083-4FC5-A1F9-B72CD5D054B2}"/>
              </a:ext>
            </a:extLst>
          </p:cNvPr>
          <p:cNvSpPr/>
          <p:nvPr/>
        </p:nvSpPr>
        <p:spPr>
          <a:xfrm>
            <a:off x="5429250" y="5183095"/>
            <a:ext cx="775335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手繪多邊形: 圖案 29">
            <a:extLst>
              <a:ext uri="{FF2B5EF4-FFF2-40B4-BE49-F238E27FC236}">
                <a16:creationId xmlns:a16="http://schemas.microsoft.com/office/drawing/2014/main" id="{5B09FC7E-EA90-44D5-89D3-FA5E26BC6B3E}"/>
              </a:ext>
            </a:extLst>
          </p:cNvPr>
          <p:cNvSpPr/>
          <p:nvPr/>
        </p:nvSpPr>
        <p:spPr>
          <a:xfrm flipV="1">
            <a:off x="12954000" y="8588700"/>
            <a:ext cx="4267199" cy="60000"/>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手繪多邊形: 圖案 12">
            <a:extLst>
              <a:ext uri="{FF2B5EF4-FFF2-40B4-BE49-F238E27FC236}">
                <a16:creationId xmlns:a16="http://schemas.microsoft.com/office/drawing/2014/main" id="{B669A436-E25F-4E20-9707-D930AD90A1CA}"/>
              </a:ext>
            </a:extLst>
          </p:cNvPr>
          <p:cNvSpPr/>
          <p:nvPr/>
        </p:nvSpPr>
        <p:spPr>
          <a:xfrm flipV="1">
            <a:off x="1371600" y="2649237"/>
            <a:ext cx="96012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79A8FA81-4C35-40FF-9F95-07F2E963CB7D}"/>
              </a:ext>
            </a:extLst>
          </p:cNvPr>
          <p:cNvSpPr/>
          <p:nvPr/>
        </p:nvSpPr>
        <p:spPr>
          <a:xfrm flipV="1">
            <a:off x="7598799" y="3920455"/>
            <a:ext cx="7627018"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4">
            <a:extLst>
              <a:ext uri="{FF2B5EF4-FFF2-40B4-BE49-F238E27FC236}">
                <a16:creationId xmlns:a16="http://schemas.microsoft.com/office/drawing/2014/main" id="{644650EF-2272-483A-8938-8CD00817431E}"/>
              </a:ext>
            </a:extLst>
          </p:cNvPr>
          <p:cNvSpPr/>
          <p:nvPr/>
        </p:nvSpPr>
        <p:spPr>
          <a:xfrm flipV="1">
            <a:off x="1342103" y="9043980"/>
            <a:ext cx="2010697"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314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777AE80B-112C-4302-8804-AE361BD8EFE7}"/>
              </a:ext>
            </a:extLst>
          </p:cNvPr>
          <p:cNvSpPr/>
          <p:nvPr/>
        </p:nvSpPr>
        <p:spPr>
          <a:xfrm>
            <a:off x="6858000" y="1257300"/>
            <a:ext cx="4819650" cy="1174364"/>
          </a:xfrm>
          <a:prstGeom prst="rect">
            <a:avLst/>
          </a:prstGeom>
          <a:blipFill>
            <a:blip r:embed="rId3" cstate="print"/>
            <a:stretch>
              <a:fillRect/>
            </a:stretch>
          </a:blipFill>
        </p:spPr>
        <p:txBody>
          <a:bodyPr wrap="square" lIns="0" tIns="0" rIns="0" bIns="0" rtlCol="0"/>
          <a:lstStyle/>
          <a:p>
            <a:endParaRPr dirty="0"/>
          </a:p>
        </p:txBody>
      </p:sp>
      <p:sp>
        <p:nvSpPr>
          <p:cNvPr id="4" name="TextBox 4"/>
          <p:cNvSpPr txBox="1"/>
          <p:nvPr/>
        </p:nvSpPr>
        <p:spPr>
          <a:xfrm>
            <a:off x="7162800" y="1380317"/>
            <a:ext cx="4286250"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未來研究方向</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16" name="文字方塊 15">
            <a:extLst>
              <a:ext uri="{FF2B5EF4-FFF2-40B4-BE49-F238E27FC236}">
                <a16:creationId xmlns:a16="http://schemas.microsoft.com/office/drawing/2014/main" id="{E06D1C30-5E89-4F40-8E32-396F38C61160}"/>
              </a:ext>
            </a:extLst>
          </p:cNvPr>
          <p:cNvSpPr txBox="1"/>
          <p:nvPr/>
        </p:nvSpPr>
        <p:spPr>
          <a:xfrm>
            <a:off x="1581150" y="3929976"/>
            <a:ext cx="15125700" cy="4401205"/>
          </a:xfrm>
          <a:prstGeom prst="rect">
            <a:avLst/>
          </a:prstGeom>
          <a:noFill/>
        </p:spPr>
        <p:txBody>
          <a:bodyPr wrap="square" rtlCol="0">
            <a:spAutoFit/>
          </a:bodyPr>
          <a:lstStyle/>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數據量不足。建議增加實驗的電影筆數和</a:t>
            </a:r>
            <a:r>
              <a:rPr lang="en-US" altLang="zh-TW" sz="2800" b="1" dirty="0">
                <a:latin typeface="微軟正黑體" panose="020B0604030504040204" pitchFamily="34" charset="-120"/>
                <a:ea typeface="微軟正黑體" panose="020B0604030504040204" pitchFamily="34" charset="-120"/>
              </a:rPr>
              <a:t>Word2vec</a:t>
            </a:r>
            <a:r>
              <a:rPr lang="zh-TW" altLang="en-US" sz="2800" b="1" dirty="0">
                <a:latin typeface="微軟正黑體" panose="020B0604030504040204" pitchFamily="34" charset="-120"/>
                <a:ea typeface="微軟正黑體" panose="020B0604030504040204" pitchFamily="34" charset="-120"/>
              </a:rPr>
              <a:t>訓練文本數量，以提升結果準確率。</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zh-TW" altLang="en-US"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en-US" altLang="zh-TW" sz="2800" b="1" dirty="0">
                <a:latin typeface="微軟正黑體" panose="020B0604030504040204" pitchFamily="34" charset="-120"/>
                <a:ea typeface="微軟正黑體" panose="020B0604030504040204" pitchFamily="34" charset="-120"/>
              </a:rPr>
              <a:t>Bigram</a:t>
            </a:r>
            <a:r>
              <a:rPr lang="zh-TW" altLang="en-US" sz="2800" b="1" dirty="0">
                <a:latin typeface="微軟正黑體" panose="020B0604030504040204" pitchFamily="34" charset="-120"/>
                <a:ea typeface="微軟正黑體" panose="020B0604030504040204" pitchFamily="34" charset="-120"/>
              </a:rPr>
              <a:t>組成方法不夠彈性。本研究原先判斷 </a:t>
            </a:r>
            <a:r>
              <a:rPr lang="en-US" altLang="zh-TW" sz="2800" b="1" dirty="0">
                <a:latin typeface="微軟正黑體" panose="020B0604030504040204" pitchFamily="34" charset="-120"/>
                <a:ea typeface="微軟正黑體" panose="020B0604030504040204" pitchFamily="34" charset="-120"/>
              </a:rPr>
              <a:t>Bigram </a:t>
            </a:r>
            <a:r>
              <a:rPr lang="zh-TW" altLang="en-US" sz="2800" b="1" dirty="0">
                <a:latin typeface="微軟正黑體" panose="020B0604030504040204" pitchFamily="34" charset="-120"/>
                <a:ea typeface="微軟正黑體" panose="020B0604030504040204" pitchFamily="34" charset="-120"/>
              </a:rPr>
              <a:t>的條件必需為緊鄰的兩個詞。建議可以放寬組成</a:t>
            </a:r>
            <a:r>
              <a:rPr lang="en-US" altLang="zh-TW" sz="2800" b="1" dirty="0">
                <a:latin typeface="微軟正黑體" panose="020B0604030504040204" pitchFamily="34" charset="-120"/>
                <a:ea typeface="微軟正黑體" panose="020B0604030504040204" pitchFamily="34" charset="-120"/>
              </a:rPr>
              <a:t>Bigram </a:t>
            </a:r>
            <a:r>
              <a:rPr lang="zh-TW" altLang="en-US" sz="2800" b="1" dirty="0">
                <a:latin typeface="微軟正黑體" panose="020B0604030504040204" pitchFamily="34" charset="-120"/>
                <a:ea typeface="微軟正黑體" panose="020B0604030504040204" pitchFamily="34" charset="-120"/>
              </a:rPr>
              <a:t>的條件，例如</a:t>
            </a:r>
            <a:r>
              <a:rPr lang="en-US" altLang="zh-TW" sz="2800" b="1" dirty="0">
                <a:latin typeface="微軟正黑體" panose="020B0604030504040204" pitchFamily="34" charset="-120"/>
                <a:ea typeface="微軟正黑體" panose="020B0604030504040204" pitchFamily="34" charset="-120"/>
              </a:rPr>
              <a:t>: “I will watch it again soon.”</a:t>
            </a:r>
            <a:r>
              <a:rPr lang="zh-TW" altLang="en-US" sz="2800" b="1" dirty="0">
                <a:latin typeface="微軟正黑體" panose="020B0604030504040204" pitchFamily="34" charset="-120"/>
                <a:ea typeface="微軟正黑體" panose="020B0604030504040204" pitchFamily="34" charset="-120"/>
              </a:rPr>
              <a:t>。</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en-US" altLang="zh-TW" sz="2800" b="1" dirty="0">
                <a:latin typeface="微軟正黑體" panose="020B0604030504040204" pitchFamily="34" charset="-120"/>
                <a:ea typeface="微軟正黑體" panose="020B0604030504040204" pitchFamily="34" charset="-120"/>
              </a:rPr>
              <a:t>Unigram </a:t>
            </a:r>
            <a:r>
              <a:rPr lang="zh-TW" altLang="en-US" sz="2800" b="1" dirty="0">
                <a:latin typeface="微軟正黑體" panose="020B0604030504040204" pitchFamily="34" charset="-120"/>
                <a:ea typeface="微軟正黑體" panose="020B0604030504040204" pitchFamily="34" charset="-120"/>
              </a:rPr>
              <a:t>的意圖種子字不夠多元。有些 </a:t>
            </a:r>
            <a:r>
              <a:rPr lang="en-US" altLang="zh-TW" sz="2800" b="1" dirty="0">
                <a:latin typeface="微軟正黑體" panose="020B0604030504040204" pitchFamily="34" charset="-120"/>
                <a:ea typeface="微軟正黑體" panose="020B0604030504040204" pitchFamily="34" charset="-120"/>
              </a:rPr>
              <a:t>Unigram </a:t>
            </a:r>
            <a:r>
              <a:rPr lang="zh-TW" altLang="en-US" sz="2800" b="1" dirty="0">
                <a:latin typeface="微軟正黑體" panose="020B0604030504040204" pitchFamily="34" charset="-120"/>
                <a:ea typeface="微軟正黑體" panose="020B0604030504040204" pitchFamily="34" charset="-120"/>
              </a:rPr>
              <a:t>的模型即便只能針對 </a:t>
            </a:r>
            <a:r>
              <a:rPr lang="en-US" altLang="zh-TW" sz="2800" b="1" dirty="0">
                <a:latin typeface="微軟正黑體" panose="020B0604030504040204" pitchFamily="34" charset="-120"/>
                <a:ea typeface="微軟正黑體" panose="020B0604030504040204" pitchFamily="34" charset="-120"/>
              </a:rPr>
              <a:t>Recommend </a:t>
            </a:r>
            <a:r>
              <a:rPr lang="zh-TW" altLang="en-US" sz="2800" b="1" dirty="0">
                <a:latin typeface="微軟正黑體" panose="020B0604030504040204" pitchFamily="34" charset="-120"/>
                <a:ea typeface="微軟正黑體" panose="020B0604030504040204" pitchFamily="34" charset="-120"/>
              </a:rPr>
              <a:t>進行擴充，但是結果卻很好。因此建議可以提升 </a:t>
            </a:r>
            <a:r>
              <a:rPr lang="en-US" altLang="zh-TW" sz="2800" b="1" dirty="0">
                <a:latin typeface="微軟正黑體" panose="020B0604030504040204" pitchFamily="34" charset="-120"/>
                <a:ea typeface="微軟正黑體" panose="020B0604030504040204" pitchFamily="34" charset="-120"/>
              </a:rPr>
              <a:t>Unigram </a:t>
            </a:r>
            <a:r>
              <a:rPr lang="zh-TW" altLang="en-US" sz="2800" b="1" dirty="0">
                <a:latin typeface="微軟正黑體" panose="020B0604030504040204" pitchFamily="34" charset="-120"/>
                <a:ea typeface="微軟正黑體" panose="020B0604030504040204" pitchFamily="34" charset="-120"/>
              </a:rPr>
              <a:t>做為意圖種子字的比例。</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zh-TW" altLang="en-US" sz="28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建議參考更多電影相關變數。如</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 導演、演員、製片商等，考慮它們對票房的影響，雖然這些類別變數在數據筆數較少時較難處理，但對觀眾消費動機可能有重要影響。</a:t>
            </a:r>
            <a:endParaRPr lang="en-US" altLang="zh-TW" sz="2800" b="1" dirty="0">
              <a:latin typeface="微軟正黑體" panose="020B0604030504040204" pitchFamily="34" charset="-120"/>
              <a:ea typeface="微軟正黑體" panose="020B0604030504040204" pitchFamily="34" charset="-120"/>
            </a:endParaRPr>
          </a:p>
        </p:txBody>
      </p:sp>
      <p:sp>
        <p:nvSpPr>
          <p:cNvPr id="7" name="手繪多邊形: 圖案 6">
            <a:extLst>
              <a:ext uri="{FF2B5EF4-FFF2-40B4-BE49-F238E27FC236}">
                <a16:creationId xmlns:a16="http://schemas.microsoft.com/office/drawing/2014/main" id="{79640DD8-048D-48ED-A1B4-6456409920B2}"/>
              </a:ext>
            </a:extLst>
          </p:cNvPr>
          <p:cNvSpPr/>
          <p:nvPr/>
        </p:nvSpPr>
        <p:spPr>
          <a:xfrm flipV="1">
            <a:off x="2133600" y="4152900"/>
            <a:ext cx="1828800" cy="76200"/>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圖案 8">
            <a:extLst>
              <a:ext uri="{FF2B5EF4-FFF2-40B4-BE49-F238E27FC236}">
                <a16:creationId xmlns:a16="http://schemas.microsoft.com/office/drawing/2014/main" id="{887C257D-1478-463F-B5F3-CA6239DFB892}"/>
              </a:ext>
            </a:extLst>
          </p:cNvPr>
          <p:cNvSpPr/>
          <p:nvPr/>
        </p:nvSpPr>
        <p:spPr>
          <a:xfrm flipV="1">
            <a:off x="2209800" y="7536180"/>
            <a:ext cx="41910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手繪多邊形: 圖案 9">
            <a:extLst>
              <a:ext uri="{FF2B5EF4-FFF2-40B4-BE49-F238E27FC236}">
                <a16:creationId xmlns:a16="http://schemas.microsoft.com/office/drawing/2014/main" id="{D2D9EA78-C3A0-45B1-846C-51D657170B19}"/>
              </a:ext>
            </a:extLst>
          </p:cNvPr>
          <p:cNvSpPr/>
          <p:nvPr/>
        </p:nvSpPr>
        <p:spPr>
          <a:xfrm flipV="1">
            <a:off x="2133600" y="6273781"/>
            <a:ext cx="5238750" cy="89854"/>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手繪多邊形: 圖案 10">
            <a:extLst>
              <a:ext uri="{FF2B5EF4-FFF2-40B4-BE49-F238E27FC236}">
                <a16:creationId xmlns:a16="http://schemas.microsoft.com/office/drawing/2014/main" id="{F1D506B9-8237-43E5-97CA-71B30F02F889}"/>
              </a:ext>
            </a:extLst>
          </p:cNvPr>
          <p:cNvSpPr/>
          <p:nvPr/>
        </p:nvSpPr>
        <p:spPr>
          <a:xfrm flipV="1">
            <a:off x="1966104" y="4991100"/>
            <a:ext cx="4129896" cy="89854"/>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9473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33" name="object 12">
            <a:extLst>
              <a:ext uri="{FF2B5EF4-FFF2-40B4-BE49-F238E27FC236}">
                <a16:creationId xmlns:a16="http://schemas.microsoft.com/office/drawing/2014/main" id="{E658D608-C66E-4D47-A7A3-BCBD1E5AADAD}"/>
              </a:ext>
            </a:extLst>
          </p:cNvPr>
          <p:cNvSpPr/>
          <p:nvPr/>
        </p:nvSpPr>
        <p:spPr>
          <a:xfrm>
            <a:off x="1828799" y="3844058"/>
            <a:ext cx="4267201" cy="1316480"/>
          </a:xfrm>
          <a:prstGeom prst="rect">
            <a:avLst/>
          </a:prstGeom>
          <a:blipFill>
            <a:blip r:embed="rId2" cstate="print">
              <a:extLst>
                <a:ext uri="{BEBA8EAE-BF5A-486C-A8C5-ECC9F3942E4B}">
                  <a14:imgProps xmlns:a14="http://schemas.microsoft.com/office/drawing/2010/main">
                    <a14:imgLayer r:embed="rId3">
                      <a14:imgEffect>
                        <a14:colorTemperature colorTemp="7200"/>
                      </a14:imgEffect>
                    </a14:imgLayer>
                  </a14:imgProps>
                </a:ext>
              </a:extLst>
            </a:blip>
            <a:stretch>
              <a:fillRect/>
            </a:stretch>
          </a:blipFill>
        </p:spPr>
        <p:txBody>
          <a:bodyPr wrap="square" lIns="0" tIns="0" rIns="0" bIns="0" rtlCol="0"/>
          <a:lstStyle/>
          <a:p>
            <a:endParaRPr b="1"/>
          </a:p>
        </p:txBody>
      </p:sp>
      <p:sp>
        <p:nvSpPr>
          <p:cNvPr id="4" name="TextBox 4"/>
          <p:cNvSpPr txBox="1"/>
          <p:nvPr/>
        </p:nvSpPr>
        <p:spPr>
          <a:xfrm>
            <a:off x="2971800" y="4110580"/>
            <a:ext cx="2479510" cy="1025922"/>
          </a:xfrm>
          <a:prstGeom prst="rect">
            <a:avLst/>
          </a:prstGeom>
        </p:spPr>
        <p:txBody>
          <a:bodyPr wrap="square" lIns="0" tIns="0" rIns="0" bIns="0" rtlCol="0" anchor="t">
            <a:spAutoFit/>
          </a:bodyPr>
          <a:lstStyle/>
          <a:p>
            <a:pPr>
              <a:lnSpc>
                <a:spcPts val="8000"/>
              </a:lnSpc>
            </a:pPr>
            <a:r>
              <a:rPr lang="zh-TW" altLang="en-US" sz="8000" b="1" dirty="0">
                <a:solidFill>
                  <a:srgbClr val="1C1C1C"/>
                </a:solidFill>
                <a:latin typeface="微軟正黑體" panose="020B0604030504040204" pitchFamily="34" charset="-120"/>
                <a:ea typeface="微軟正黑體" panose="020B0604030504040204" pitchFamily="34" charset="-120"/>
              </a:rPr>
              <a:t>緒論</a:t>
            </a:r>
            <a:endParaRPr lang="en-US" sz="8000" b="1" dirty="0">
              <a:solidFill>
                <a:srgbClr val="1C1C1C"/>
              </a:solidFill>
              <a:latin typeface="微軟正黑體" panose="020B0604030504040204" pitchFamily="34" charset="-120"/>
              <a:ea typeface="微軟正黑體" panose="020B0604030504040204" pitchFamily="34" charset="-120"/>
            </a:endParaRPr>
          </a:p>
        </p:txBody>
      </p:sp>
      <p:sp>
        <p:nvSpPr>
          <p:cNvPr id="6" name="AutoShape 6"/>
          <p:cNvSpPr/>
          <p:nvPr/>
        </p:nvSpPr>
        <p:spPr>
          <a:xfrm>
            <a:off x="1021561" y="9105900"/>
            <a:ext cx="16244877" cy="0"/>
          </a:xfrm>
          <a:prstGeom prst="line">
            <a:avLst/>
          </a:prstGeom>
          <a:ln w="57150" cap="flat">
            <a:solidFill>
              <a:srgbClr val="1C1C1C"/>
            </a:solidFill>
            <a:prstDash val="solid"/>
            <a:headEnd type="none" w="sm" len="sm"/>
            <a:tailEnd type="none" w="sm" len="sm"/>
          </a:ln>
        </p:spPr>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b="1" smtClean="0"/>
              <a:pPr/>
              <a:t>2</a:t>
            </a:fld>
            <a:endParaRPr lang="en-US" b="1"/>
          </a:p>
        </p:txBody>
      </p:sp>
      <p:sp>
        <p:nvSpPr>
          <p:cNvPr id="28" name="文字方塊 27">
            <a:extLst>
              <a:ext uri="{FF2B5EF4-FFF2-40B4-BE49-F238E27FC236}">
                <a16:creationId xmlns:a16="http://schemas.microsoft.com/office/drawing/2014/main" id="{FD0EFFA0-8416-4CDE-810A-A5EDBF3DEDAA}"/>
              </a:ext>
            </a:extLst>
          </p:cNvPr>
          <p:cNvSpPr txBox="1"/>
          <p:nvPr/>
        </p:nvSpPr>
        <p:spPr>
          <a:xfrm>
            <a:off x="8915400" y="4117578"/>
            <a:ext cx="5334000" cy="707886"/>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研究背景、動機、目的</a:t>
            </a:r>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32" name="AutoShape 19">
            <a:extLst>
              <a:ext uri="{FF2B5EF4-FFF2-40B4-BE49-F238E27FC236}">
                <a16:creationId xmlns:a16="http://schemas.microsoft.com/office/drawing/2014/main" id="{CB991C85-020D-41C2-ADEE-6D007D0D6A19}"/>
              </a:ext>
            </a:extLst>
          </p:cNvPr>
          <p:cNvSpPr/>
          <p:nvPr/>
        </p:nvSpPr>
        <p:spPr>
          <a:xfrm flipV="1">
            <a:off x="8610600" y="4928840"/>
            <a:ext cx="6248400" cy="0"/>
          </a:xfrm>
          <a:prstGeom prst="line">
            <a:avLst/>
          </a:prstGeom>
          <a:ln w="50800" cap="flat">
            <a:solidFill>
              <a:srgbClr val="E09132"/>
            </a:solidFill>
            <a:prstDash val="solid"/>
            <a:headEnd type="oval" w="lg" len="lg"/>
            <a:tailEnd type="oval" w="lg" len="lg"/>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10" name="object 12">
            <a:extLst>
              <a:ext uri="{FF2B5EF4-FFF2-40B4-BE49-F238E27FC236}">
                <a16:creationId xmlns:a16="http://schemas.microsoft.com/office/drawing/2014/main" id="{7D789022-29B2-415F-8362-554F144B953E}"/>
              </a:ext>
            </a:extLst>
          </p:cNvPr>
          <p:cNvSpPr/>
          <p:nvPr/>
        </p:nvSpPr>
        <p:spPr>
          <a:xfrm>
            <a:off x="5943600" y="739776"/>
            <a:ext cx="6233047" cy="1316480"/>
          </a:xfrm>
          <a:prstGeom prst="rect">
            <a:avLst/>
          </a:prstGeom>
          <a:blipFill>
            <a:blip r:embed="rId2" cstate="print"/>
            <a:stretch>
              <a:fillRect/>
            </a:stretch>
          </a:blipFill>
        </p:spPr>
        <p:txBody>
          <a:bodyPr wrap="square" lIns="0" tIns="0" rIns="0" bIns="0" rtlCol="0"/>
          <a:lstStyle/>
          <a:p>
            <a:endParaRPr b="1"/>
          </a:p>
        </p:txBody>
      </p:sp>
      <p:sp>
        <p:nvSpPr>
          <p:cNvPr id="4" name="TextBox 4"/>
          <p:cNvSpPr txBox="1"/>
          <p:nvPr/>
        </p:nvSpPr>
        <p:spPr>
          <a:xfrm>
            <a:off x="6591299" y="953107"/>
            <a:ext cx="4876800" cy="963725"/>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研究背景與動機</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b="1" smtClean="0"/>
              <a:pPr/>
              <a:t>3</a:t>
            </a:fld>
            <a:endParaRPr lang="en-US" b="1"/>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1676400" y="2753258"/>
            <a:ext cx="14707072" cy="5016758"/>
          </a:xfrm>
          <a:prstGeom prst="rect">
            <a:avLst/>
          </a:prstGeom>
          <a:noFill/>
        </p:spPr>
        <p:txBody>
          <a:bodyPr wrap="square" rtlCol="0">
            <a:spAutoFit/>
          </a:bodyPr>
          <a:lstStyle/>
          <a:p>
            <a:pPr marL="457200" indent="-457200" algn="just">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網路的普及促使社群媒體蓬勃發展，使用者可以更自由的在社群平台上表達自己的觀點，過去十年間用戶生成內容</a:t>
            </a:r>
            <a:r>
              <a:rPr lang="en-US" altLang="zh-TW" sz="3200" b="1" dirty="0">
                <a:latin typeface="微軟正黑體" panose="020B0604030504040204" pitchFamily="34" charset="-120"/>
                <a:ea typeface="微軟正黑體" panose="020B0604030504040204" pitchFamily="34" charset="-120"/>
              </a:rPr>
              <a:t>(User-generated content, UGC)</a:t>
            </a:r>
            <a:r>
              <a:rPr lang="zh-TW" altLang="en-US" sz="3200" b="1" dirty="0">
                <a:latin typeface="微軟正黑體" panose="020B0604030504040204" pitchFamily="34" charset="-120"/>
                <a:ea typeface="微軟正黑體" panose="020B0604030504040204" pitchFamily="34" charset="-120"/>
              </a:rPr>
              <a:t>與口碑  </a:t>
            </a:r>
            <a:r>
              <a:rPr lang="en-US" altLang="zh-TW" sz="3200" b="1" dirty="0">
                <a:latin typeface="微軟正黑體" panose="020B0604030504040204" pitchFamily="34" charset="-120"/>
                <a:ea typeface="微軟正黑體" panose="020B0604030504040204" pitchFamily="34" charset="-120"/>
              </a:rPr>
              <a:t>(Word-of-Mouth, WOM) </a:t>
            </a:r>
            <a:r>
              <a:rPr lang="zh-TW" altLang="en-US" sz="3200" b="1" dirty="0">
                <a:latin typeface="微軟正黑體" panose="020B0604030504040204" pitchFamily="34" charset="-120"/>
                <a:ea typeface="微軟正黑體" panose="020B0604030504040204" pitchFamily="34" charset="-120"/>
              </a:rPr>
              <a:t>的參考價值也隨著使用者數量的增加而持續提升。</a:t>
            </a:r>
            <a:endParaRPr lang="en-US" altLang="zh-TW" sz="3200" b="1" dirty="0">
              <a:latin typeface="微軟正黑體" panose="020B0604030504040204" pitchFamily="34" charset="-120"/>
              <a:ea typeface="微軟正黑體" panose="020B0604030504040204" pitchFamily="34" charset="-120"/>
            </a:endParaRPr>
          </a:p>
          <a:p>
            <a:pPr algn="just"/>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對於電影等體驗類型的產品來說，由於其具有較強的感性屬性和情感性，因此</a:t>
            </a:r>
            <a:r>
              <a:rPr lang="en-US" altLang="zh-TW" sz="3200" b="1" dirty="0">
                <a:latin typeface="微軟正黑體" panose="020B0604030504040204" pitchFamily="34" charset="-120"/>
                <a:ea typeface="微軟正黑體" panose="020B0604030504040204" pitchFamily="34" charset="-120"/>
              </a:rPr>
              <a:t>UGC</a:t>
            </a:r>
            <a:r>
              <a:rPr lang="zh-TW" altLang="en-US" sz="3200" b="1" dirty="0">
                <a:latin typeface="微軟正黑體" panose="020B0604030504040204" pitchFamily="34" charset="-120"/>
                <a:ea typeface="微軟正黑體" panose="020B0604030504040204" pitchFamily="34" charset="-120"/>
              </a:rPr>
              <a:t>和</a:t>
            </a:r>
            <a:r>
              <a:rPr lang="en-US" altLang="zh-TW" sz="3200" b="1" dirty="0">
                <a:latin typeface="微軟正黑體" panose="020B0604030504040204" pitchFamily="34" charset="-120"/>
                <a:ea typeface="微軟正黑體" panose="020B0604030504040204" pitchFamily="34" charset="-120"/>
              </a:rPr>
              <a:t>WOM</a:t>
            </a:r>
            <a:r>
              <a:rPr lang="zh-TW" altLang="en-US" sz="3200" b="1" dirty="0">
                <a:latin typeface="微軟正黑體" panose="020B0604030504040204" pitchFamily="34" charset="-120"/>
                <a:ea typeface="微軟正黑體" panose="020B0604030504040204" pitchFamily="34" charset="-120"/>
              </a:rPr>
              <a:t>更是扮演了重要的角色。消費者會透過觀看其他人的評價和分享，來獲取更多關於電影的資訊和體驗，從而影響其最終的消費決策。</a:t>
            </a:r>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意圖探勘透過分析使用者行為和語言等方面，推斷他們的意圖。可用於預測線上購物者的購買意願，商業上，意圖探勘提供有價值的洞察和建議。</a:t>
            </a:r>
            <a:endParaRPr lang="en-US" altLang="zh-TW" sz="3200" b="1" dirty="0">
              <a:latin typeface="微軟正黑體" panose="020B0604030504040204" pitchFamily="34" charset="-120"/>
              <a:ea typeface="微軟正黑體" panose="020B0604030504040204" pitchFamily="34" charset="-120"/>
            </a:endParaRPr>
          </a:p>
        </p:txBody>
      </p:sp>
      <p:sp>
        <p:nvSpPr>
          <p:cNvPr id="11" name="手繪多邊形: 圖案 10">
            <a:extLst>
              <a:ext uri="{FF2B5EF4-FFF2-40B4-BE49-F238E27FC236}">
                <a16:creationId xmlns:a16="http://schemas.microsoft.com/office/drawing/2014/main" id="{0B6DD963-C88E-454F-A2A1-842790DA49C9}"/>
              </a:ext>
            </a:extLst>
          </p:cNvPr>
          <p:cNvSpPr/>
          <p:nvPr/>
        </p:nvSpPr>
        <p:spPr>
          <a:xfrm>
            <a:off x="6401272" y="3526568"/>
            <a:ext cx="23622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2" name="手繪多邊形: 圖案 11">
            <a:extLst>
              <a:ext uri="{FF2B5EF4-FFF2-40B4-BE49-F238E27FC236}">
                <a16:creationId xmlns:a16="http://schemas.microsoft.com/office/drawing/2014/main" id="{7427C298-796F-46CC-8C11-0ABA8BAA09B1}"/>
              </a:ext>
            </a:extLst>
          </p:cNvPr>
          <p:cNvSpPr/>
          <p:nvPr/>
        </p:nvSpPr>
        <p:spPr>
          <a:xfrm>
            <a:off x="15469072" y="3526567"/>
            <a:ext cx="7620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3" name="手繪多邊形: 圖案 12">
            <a:extLst>
              <a:ext uri="{FF2B5EF4-FFF2-40B4-BE49-F238E27FC236}">
                <a16:creationId xmlns:a16="http://schemas.microsoft.com/office/drawing/2014/main" id="{A9896E5D-7783-484A-8266-9068FBE359B6}"/>
              </a:ext>
            </a:extLst>
          </p:cNvPr>
          <p:cNvSpPr/>
          <p:nvPr/>
        </p:nvSpPr>
        <p:spPr>
          <a:xfrm>
            <a:off x="3124672" y="4898168"/>
            <a:ext cx="40386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4" name="手繪多邊形: 圖案 13">
            <a:extLst>
              <a:ext uri="{FF2B5EF4-FFF2-40B4-BE49-F238E27FC236}">
                <a16:creationId xmlns:a16="http://schemas.microsoft.com/office/drawing/2014/main" id="{52945068-4207-4AA5-A34C-27C9F579F36F}"/>
              </a:ext>
            </a:extLst>
          </p:cNvPr>
          <p:cNvSpPr/>
          <p:nvPr/>
        </p:nvSpPr>
        <p:spPr>
          <a:xfrm>
            <a:off x="2210272" y="6898105"/>
            <a:ext cx="17526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Tree>
    <p:extLst>
      <p:ext uri="{BB962C8B-B14F-4D97-AF65-F5344CB8AC3E}">
        <p14:creationId xmlns:p14="http://schemas.microsoft.com/office/powerpoint/2010/main" val="2286044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13" name="object 12">
            <a:extLst>
              <a:ext uri="{FF2B5EF4-FFF2-40B4-BE49-F238E27FC236}">
                <a16:creationId xmlns:a16="http://schemas.microsoft.com/office/drawing/2014/main" id="{992DA507-4C87-4C76-8A10-133F447FCEDA}"/>
              </a:ext>
            </a:extLst>
          </p:cNvPr>
          <p:cNvSpPr/>
          <p:nvPr/>
        </p:nvSpPr>
        <p:spPr>
          <a:xfrm>
            <a:off x="6057900" y="281969"/>
            <a:ext cx="6233047" cy="1316480"/>
          </a:xfrm>
          <a:prstGeom prst="rect">
            <a:avLst/>
          </a:prstGeom>
          <a:blipFill>
            <a:blip r:embed="rId3" cstate="print"/>
            <a:stretch>
              <a:fillRect/>
            </a:stretch>
          </a:blipFill>
        </p:spPr>
        <p:txBody>
          <a:bodyPr wrap="square" lIns="0" tIns="0" rIns="0" bIns="0" rtlCol="0"/>
          <a:lstStyle/>
          <a:p>
            <a:endParaRPr b="1"/>
          </a:p>
        </p:txBody>
      </p:sp>
      <p:sp>
        <p:nvSpPr>
          <p:cNvPr id="4" name="TextBox 4"/>
          <p:cNvSpPr txBox="1"/>
          <p:nvPr/>
        </p:nvSpPr>
        <p:spPr>
          <a:xfrm>
            <a:off x="6705596" y="435551"/>
            <a:ext cx="4876803" cy="963725"/>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研究動機、目的</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b="1" smtClean="0"/>
              <a:pPr/>
              <a:t>4</a:t>
            </a:fld>
            <a:endParaRPr lang="en-US" b="1"/>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1387080" y="2417692"/>
            <a:ext cx="15513839" cy="6001643"/>
          </a:xfrm>
          <a:prstGeom prst="rect">
            <a:avLst/>
          </a:prstGeom>
          <a:noFill/>
        </p:spPr>
        <p:txBody>
          <a:bodyPr wrap="square" rtlCol="0">
            <a:spAutoFit/>
          </a:bodyPr>
          <a:lstStyle/>
          <a:p>
            <a:pPr algn="just"/>
            <a:r>
              <a:rPr lang="zh-TW" altLang="en-US" sz="3200" b="1" dirty="0">
                <a:latin typeface="微軟正黑體" panose="020B0604030504040204" pitchFamily="34" charset="-120"/>
                <a:ea typeface="微軟正黑體" panose="020B0604030504040204" pitchFamily="34" charset="-120"/>
              </a:rPr>
              <a:t>意圖探勘方法有分為機器學習法以及辭典法。參考</a:t>
            </a:r>
            <a:r>
              <a:rPr lang="en-US" altLang="zh-TW" sz="3200" b="1" dirty="0">
                <a:latin typeface="微軟正黑體" panose="020B0604030504040204" pitchFamily="34" charset="-120"/>
                <a:ea typeface="微軟正黑體" panose="020B0604030504040204" pitchFamily="34" charset="-120"/>
              </a:rPr>
              <a:t>Ahmad (2020)</a:t>
            </a:r>
            <a:r>
              <a:rPr lang="zh-TW" altLang="en-US" sz="3200" b="1" dirty="0">
                <a:latin typeface="微軟正黑體" panose="020B0604030504040204" pitchFamily="34" charset="-120"/>
                <a:ea typeface="微軟正黑體" panose="020B0604030504040204" pitchFamily="34" charset="-120"/>
              </a:rPr>
              <a:t>，研究提出以辭典法為基礎，透過網路字典進行電影意圖字的擴充，但這個方法存在以下缺點</a:t>
            </a:r>
            <a:r>
              <a:rPr lang="en-US" altLang="zh-TW" sz="3200" b="1" dirty="0">
                <a:latin typeface="微軟正黑體" panose="020B0604030504040204" pitchFamily="34" charset="-120"/>
                <a:ea typeface="微軟正黑體" panose="020B0604030504040204" pitchFamily="34" charset="-120"/>
              </a:rPr>
              <a:t>:</a:t>
            </a:r>
          </a:p>
          <a:p>
            <a:pPr algn="just"/>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zh-TW" altLang="en-US" sz="3200" b="1" dirty="0">
                <a:latin typeface="微軟正黑體" panose="020B0604030504040204" pitchFamily="34" charset="-120"/>
                <a:ea typeface="微軟正黑體" panose="020B0604030504040204" pitchFamily="34" charset="-120"/>
              </a:rPr>
              <a:t>只侷限於單一單詞的替換，例如</a:t>
            </a:r>
            <a:r>
              <a:rPr lang="en-US" altLang="zh-TW" sz="3200" b="1" dirty="0">
                <a:latin typeface="微軟正黑體" panose="020B0604030504040204" pitchFamily="34" charset="-120"/>
                <a:ea typeface="微軟正黑體" panose="020B0604030504040204" pitchFamily="34" charset="-120"/>
              </a:rPr>
              <a:t>: recommend (O), can't wait(X)</a:t>
            </a:r>
          </a:p>
          <a:p>
            <a:pPr marL="457200" indent="-457200" algn="just">
              <a:buFont typeface="Wingdings" panose="05000000000000000000" pitchFamily="2" charset="2"/>
              <a:buChar char="Ø"/>
            </a:pPr>
            <a:r>
              <a:rPr lang="zh-TW" altLang="en-US" sz="3200" b="1" dirty="0">
                <a:latin typeface="微軟正黑體" panose="020B0604030504040204" pitchFamily="34" charset="-120"/>
                <a:ea typeface="微軟正黑體" panose="020B0604030504040204" pitchFamily="34" charset="-120"/>
              </a:rPr>
              <a:t>字典內容缺乏即時性</a:t>
            </a:r>
            <a:endParaRPr lang="en-US" altLang="zh-TW" sz="3200" b="1" dirty="0">
              <a:latin typeface="微軟正黑體" panose="020B0604030504040204" pitchFamily="34" charset="-120"/>
              <a:ea typeface="微軟正黑體" panose="020B0604030504040204" pitchFamily="34" charset="-120"/>
            </a:endParaRPr>
          </a:p>
          <a:p>
            <a:pPr algn="just"/>
            <a:endParaRPr lang="en-US" altLang="zh-TW" sz="3200" b="1" dirty="0">
              <a:latin typeface="微軟正黑體" panose="020B0604030504040204" pitchFamily="34" charset="-120"/>
              <a:ea typeface="微軟正黑體" panose="020B0604030504040204" pitchFamily="34" charset="-120"/>
            </a:endParaRPr>
          </a:p>
          <a:p>
            <a:pPr algn="just"/>
            <a:endParaRPr lang="en-US" altLang="zh-TW" sz="3200" b="1" dirty="0">
              <a:latin typeface="微軟正黑體" panose="020B0604030504040204" pitchFamily="34" charset="-120"/>
              <a:ea typeface="微軟正黑體" panose="020B0604030504040204" pitchFamily="34" charset="-120"/>
            </a:endParaRPr>
          </a:p>
          <a:p>
            <a:pPr algn="just"/>
            <a:r>
              <a:rPr lang="zh-TW" altLang="en-US" sz="3200" b="1" dirty="0">
                <a:latin typeface="微軟正黑體" panose="020B0604030504040204" pitchFamily="34" charset="-120"/>
                <a:ea typeface="微軟正黑體" panose="020B0604030504040204" pitchFamily="34" charset="-120"/>
              </a:rPr>
              <a:t>針對以上缺點，本研究提出以</a:t>
            </a:r>
            <a:r>
              <a:rPr lang="en-US" altLang="zh-TW" sz="3200" b="1" dirty="0">
                <a:latin typeface="微軟正黑體" panose="020B0604030504040204" pitchFamily="34" charset="-120"/>
                <a:ea typeface="微軟正黑體" panose="020B0604030504040204" pitchFamily="34" charset="-120"/>
              </a:rPr>
              <a:t>Word2vec</a:t>
            </a:r>
            <a:r>
              <a:rPr lang="zh-TW" altLang="en-US" sz="3200" b="1" dirty="0">
                <a:latin typeface="微軟正黑體" panose="020B0604030504040204" pitchFamily="34" charset="-120"/>
                <a:ea typeface="微軟正黑體" panose="020B0604030504040204" pitchFamily="34" charset="-120"/>
              </a:rPr>
              <a:t>詞嵌入方法擴充意圖字，此方法有以下優點</a:t>
            </a:r>
            <a:r>
              <a:rPr lang="en-US" altLang="zh-TW" sz="3200" b="1" dirty="0">
                <a:latin typeface="微軟正黑體" panose="020B0604030504040204" pitchFamily="34" charset="-120"/>
                <a:ea typeface="微軟正黑體" panose="020B0604030504040204" pitchFamily="34" charset="-120"/>
              </a:rPr>
              <a:t>:</a:t>
            </a:r>
          </a:p>
          <a:p>
            <a:pPr algn="just"/>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zh-TW" altLang="en-US" sz="3200" b="1" dirty="0">
                <a:latin typeface="微軟正黑體" panose="020B0604030504040204" pitchFamily="34" charset="-120"/>
                <a:ea typeface="微軟正黑體" panose="020B0604030504040204" pitchFamily="34" charset="-120"/>
              </a:rPr>
              <a:t>可以產生</a:t>
            </a:r>
            <a:r>
              <a:rPr lang="en-US" altLang="zh-TW" sz="3200" b="1" dirty="0">
                <a:latin typeface="微軟正黑體" panose="020B0604030504040204" pitchFamily="34" charset="-120"/>
                <a:ea typeface="微軟正黑體" panose="020B0604030504040204" pitchFamily="34" charset="-120"/>
              </a:rPr>
              <a:t>N-gram</a:t>
            </a:r>
            <a:r>
              <a:rPr lang="zh-TW" altLang="en-US" sz="3200" b="1" dirty="0">
                <a:latin typeface="微軟正黑體" panose="020B0604030504040204" pitchFamily="34" charset="-120"/>
                <a:ea typeface="微軟正黑體" panose="020B0604030504040204" pitchFamily="34" charset="-120"/>
              </a:rPr>
              <a:t>的同義詞</a:t>
            </a:r>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zh-TW" altLang="en-US" sz="3200" b="1" dirty="0">
                <a:latin typeface="微軟正黑體" panose="020B0604030504040204" pitchFamily="34" charset="-120"/>
                <a:ea typeface="微軟正黑體" panose="020B0604030504040204" pitchFamily="34" charset="-120"/>
              </a:rPr>
              <a:t>生成的同義字會包含熱門趨勢詞</a:t>
            </a:r>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zh-TW" altLang="en-US" sz="3200" b="1" dirty="0">
                <a:latin typeface="微軟正黑體" panose="020B0604030504040204" pitchFamily="34" charset="-120"/>
                <a:ea typeface="微軟正黑體" panose="020B0604030504040204" pitchFamily="34" charset="-120"/>
              </a:rPr>
              <a:t>可以依照專業領域，訓練不同的</a:t>
            </a:r>
            <a:r>
              <a:rPr lang="en-US" altLang="zh-TW" sz="3200" b="1" dirty="0">
                <a:latin typeface="微軟正黑體" panose="020B0604030504040204" pitchFamily="34" charset="-120"/>
                <a:ea typeface="微軟正黑體" panose="020B0604030504040204" pitchFamily="34" charset="-120"/>
              </a:rPr>
              <a:t>Domain Model</a:t>
            </a:r>
          </a:p>
        </p:txBody>
      </p:sp>
      <p:sp>
        <p:nvSpPr>
          <p:cNvPr id="5" name="手繪多邊形: 圖案 4">
            <a:extLst>
              <a:ext uri="{FF2B5EF4-FFF2-40B4-BE49-F238E27FC236}">
                <a16:creationId xmlns:a16="http://schemas.microsoft.com/office/drawing/2014/main" id="{681F0E41-84D9-4953-8EE8-B6FEFA22CD9F}"/>
              </a:ext>
            </a:extLst>
          </p:cNvPr>
          <p:cNvSpPr/>
          <p:nvPr/>
        </p:nvSpPr>
        <p:spPr>
          <a:xfrm>
            <a:off x="6705596" y="6115965"/>
            <a:ext cx="3064042" cy="1796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9" name="手繪多邊形: 圖案 8">
            <a:extLst>
              <a:ext uri="{FF2B5EF4-FFF2-40B4-BE49-F238E27FC236}">
                <a16:creationId xmlns:a16="http://schemas.microsoft.com/office/drawing/2014/main" id="{B07183E8-6F46-4ABE-A447-D35E7B8C5ED3}"/>
              </a:ext>
            </a:extLst>
          </p:cNvPr>
          <p:cNvSpPr/>
          <p:nvPr/>
        </p:nvSpPr>
        <p:spPr>
          <a:xfrm>
            <a:off x="4191000" y="3162300"/>
            <a:ext cx="18288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0" name="手繪多邊形: 圖案 9">
            <a:extLst>
              <a:ext uri="{FF2B5EF4-FFF2-40B4-BE49-F238E27FC236}">
                <a16:creationId xmlns:a16="http://schemas.microsoft.com/office/drawing/2014/main" id="{20AC8961-B0DB-420C-8D97-6BA811C4622A}"/>
              </a:ext>
            </a:extLst>
          </p:cNvPr>
          <p:cNvSpPr/>
          <p:nvPr/>
        </p:nvSpPr>
        <p:spPr>
          <a:xfrm flipV="1">
            <a:off x="6477000" y="8069581"/>
            <a:ext cx="41148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1" name="手繪多邊形: 圖案 10">
            <a:extLst>
              <a:ext uri="{FF2B5EF4-FFF2-40B4-BE49-F238E27FC236}">
                <a16:creationId xmlns:a16="http://schemas.microsoft.com/office/drawing/2014/main" id="{F05B29BD-4DB2-42C1-9696-1AD0E9AB8F7B}"/>
              </a:ext>
            </a:extLst>
          </p:cNvPr>
          <p:cNvSpPr/>
          <p:nvPr/>
        </p:nvSpPr>
        <p:spPr>
          <a:xfrm>
            <a:off x="3505200" y="7124700"/>
            <a:ext cx="16002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2" name="手繪多邊形: 圖案 11">
            <a:extLst>
              <a:ext uri="{FF2B5EF4-FFF2-40B4-BE49-F238E27FC236}">
                <a16:creationId xmlns:a16="http://schemas.microsoft.com/office/drawing/2014/main" id="{B1ECAF2A-2608-413C-86E3-80B2F78FFB82}"/>
              </a:ext>
            </a:extLst>
          </p:cNvPr>
          <p:cNvSpPr/>
          <p:nvPr/>
        </p:nvSpPr>
        <p:spPr>
          <a:xfrm flipV="1">
            <a:off x="5638796" y="7581900"/>
            <a:ext cx="2133600" cy="5293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Tree>
    <p:extLst>
      <p:ext uri="{BB962C8B-B14F-4D97-AF65-F5344CB8AC3E}">
        <p14:creationId xmlns:p14="http://schemas.microsoft.com/office/powerpoint/2010/main" val="3726704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14" name="object 12">
            <a:extLst>
              <a:ext uri="{FF2B5EF4-FFF2-40B4-BE49-F238E27FC236}">
                <a16:creationId xmlns:a16="http://schemas.microsoft.com/office/drawing/2014/main" id="{4694A504-CD58-46DE-A6DB-DF86B3904FFD}"/>
              </a:ext>
            </a:extLst>
          </p:cNvPr>
          <p:cNvSpPr/>
          <p:nvPr/>
        </p:nvSpPr>
        <p:spPr>
          <a:xfrm>
            <a:off x="6057900" y="281969"/>
            <a:ext cx="6233047" cy="1316480"/>
          </a:xfrm>
          <a:prstGeom prst="rect">
            <a:avLst/>
          </a:prstGeom>
          <a:blipFill>
            <a:blip r:embed="rId2" cstate="print"/>
            <a:stretch>
              <a:fillRect/>
            </a:stretch>
          </a:blipFill>
        </p:spPr>
        <p:txBody>
          <a:bodyPr wrap="square" lIns="0" tIns="0" rIns="0" bIns="0" rtlCol="0"/>
          <a:lstStyle/>
          <a:p>
            <a:endParaRPr b="1"/>
          </a:p>
        </p:txBody>
      </p:sp>
      <p:sp>
        <p:nvSpPr>
          <p:cNvPr id="4" name="TextBox 4"/>
          <p:cNvSpPr txBox="1"/>
          <p:nvPr/>
        </p:nvSpPr>
        <p:spPr>
          <a:xfrm>
            <a:off x="6700835" y="422706"/>
            <a:ext cx="4886327" cy="963725"/>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研究目的、問題</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b="1" smtClean="0"/>
              <a:pPr/>
              <a:t>5</a:t>
            </a:fld>
            <a:endParaRPr lang="en-US" b="1"/>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1896962" y="3393538"/>
            <a:ext cx="15087600" cy="5016758"/>
          </a:xfrm>
          <a:prstGeom prst="rect">
            <a:avLst/>
          </a:prstGeom>
          <a:noFill/>
        </p:spPr>
        <p:txBody>
          <a:bodyPr wrap="square" rtlCol="0">
            <a:spAutoFit/>
          </a:bodyPr>
          <a:lstStyle/>
          <a:p>
            <a:pPr algn="just"/>
            <a:r>
              <a:rPr lang="zh-TW" altLang="en-US" sz="3200" b="1" dirty="0">
                <a:latin typeface="微軟正黑體" panose="020B0604030504040204" pitchFamily="34" charset="-120"/>
                <a:ea typeface="微軟正黑體" panose="020B0604030504040204" pitchFamily="34" charset="-120"/>
              </a:rPr>
              <a:t>本研究挑選</a:t>
            </a:r>
            <a:r>
              <a:rPr lang="en-US" altLang="zh-TW" sz="3200" b="1" dirty="0">
                <a:latin typeface="微軟正黑體" panose="020B0604030504040204" pitchFamily="34" charset="-120"/>
                <a:ea typeface="微軟正黑體" panose="020B0604030504040204" pitchFamily="34" charset="-120"/>
              </a:rPr>
              <a:t>IMDb</a:t>
            </a:r>
            <a:r>
              <a:rPr lang="zh-TW" altLang="en-US" sz="3200" b="1" dirty="0">
                <a:latin typeface="微軟正黑體" panose="020B0604030504040204" pitchFamily="34" charset="-120"/>
                <a:ea typeface="微軟正黑體" panose="020B0604030504040204" pitchFamily="34" charset="-120"/>
              </a:rPr>
              <a:t>網路電影資料庫網站，作為本次數據來源。</a:t>
            </a:r>
            <a:endParaRPr lang="en-US" altLang="zh-TW" sz="3200" b="1" dirty="0">
              <a:latin typeface="微軟正黑體" panose="020B0604030504040204" pitchFamily="34" charset="-120"/>
              <a:ea typeface="微軟正黑體" panose="020B0604030504040204" pitchFamily="34" charset="-120"/>
            </a:endParaRPr>
          </a:p>
          <a:p>
            <a:pPr algn="just"/>
            <a:endParaRPr lang="en-US" altLang="zh-TW" sz="3200" b="1" dirty="0">
              <a:latin typeface="微軟正黑體" panose="020B0604030504040204" pitchFamily="34" charset="-120"/>
              <a:ea typeface="微軟正黑體" panose="020B0604030504040204" pitchFamily="34" charset="-120"/>
            </a:endParaRPr>
          </a:p>
          <a:p>
            <a:pPr algn="just"/>
            <a:r>
              <a:rPr lang="zh-TW" altLang="en-US" sz="3200" b="1" dirty="0">
                <a:latin typeface="微軟正黑體" panose="020B0604030504040204" pitchFamily="34" charset="-120"/>
                <a:ea typeface="微軟正黑體" panose="020B0604030504040204" pitchFamily="34" charset="-120"/>
              </a:rPr>
              <a:t>延續意圖探勘字典法的應用，透過自行訓練一個與電影相關的</a:t>
            </a:r>
            <a:r>
              <a:rPr lang="en-US" altLang="zh-TW" sz="3200" b="1" dirty="0">
                <a:latin typeface="微軟正黑體" panose="020B0604030504040204" pitchFamily="34" charset="-120"/>
                <a:ea typeface="微軟正黑體" panose="020B0604030504040204" pitchFamily="34" charset="-120"/>
              </a:rPr>
              <a:t>Word2vec</a:t>
            </a:r>
            <a:r>
              <a:rPr lang="zh-TW" altLang="en-US" sz="3200" b="1" dirty="0">
                <a:latin typeface="微軟正黑體" panose="020B0604030504040204" pitchFamily="34" charset="-120"/>
                <a:ea typeface="微軟正黑體" panose="020B0604030504040204" pitchFamily="34" charset="-120"/>
              </a:rPr>
              <a:t>詞嵌入模型，接著進行意圖字擴充，建立了意圖辭典，並進一步探討意圖特徵與電影票房之間的關係。</a:t>
            </a:r>
            <a:endParaRPr lang="en-US" altLang="zh-TW" sz="3200" b="1" dirty="0">
              <a:latin typeface="微軟正黑體" panose="020B0604030504040204" pitchFamily="34" charset="-120"/>
              <a:ea typeface="微軟正黑體" panose="020B0604030504040204" pitchFamily="34" charset="-120"/>
            </a:endParaRPr>
          </a:p>
          <a:p>
            <a:pPr algn="just"/>
            <a:endParaRPr lang="en-US" altLang="zh-TW" sz="3200" b="1" dirty="0">
              <a:latin typeface="微軟正黑體" panose="020B0604030504040204" pitchFamily="34" charset="-120"/>
              <a:ea typeface="微軟正黑體" panose="020B0604030504040204" pitchFamily="34" charset="-120"/>
            </a:endParaRPr>
          </a:p>
          <a:p>
            <a:pPr marL="514350" indent="-514350" algn="just">
              <a:buFont typeface="+mj-lt"/>
              <a:buAutoNum type="arabicPeriod"/>
            </a:pPr>
            <a:r>
              <a:rPr lang="zh-TW" altLang="en-US" sz="3200" b="1" dirty="0">
                <a:latin typeface="微軟正黑體" panose="020B0604030504040204" pitchFamily="34" charset="-120"/>
                <a:ea typeface="微軟正黑體" panose="020B0604030504040204" pitchFamily="34" charset="-120"/>
              </a:rPr>
              <a:t>使用</a:t>
            </a:r>
            <a:r>
              <a:rPr lang="en-US" altLang="zh-TW" sz="3200" b="1" dirty="0">
                <a:latin typeface="微軟正黑體" panose="020B0604030504040204" pitchFamily="34" charset="-120"/>
                <a:ea typeface="微軟正黑體" panose="020B0604030504040204" pitchFamily="34" charset="-120"/>
              </a:rPr>
              <a:t>Word2vec</a:t>
            </a:r>
            <a:r>
              <a:rPr lang="zh-TW" altLang="en-US" sz="3200" b="1" dirty="0">
                <a:latin typeface="微軟正黑體" panose="020B0604030504040204" pitchFamily="34" charset="-120"/>
                <a:ea typeface="微軟正黑體" panose="020B0604030504040204" pitchFamily="34" charset="-120"/>
              </a:rPr>
              <a:t>詞嵌入方式擴充同義詞是否能更全面地捕捉使用者可能使用的詞彙？</a:t>
            </a:r>
          </a:p>
          <a:p>
            <a:pPr marL="514350" indent="-514350" algn="just">
              <a:buFont typeface="+mj-lt"/>
              <a:buAutoNum type="arabicPeriod"/>
            </a:pPr>
            <a:r>
              <a:rPr lang="zh-TW" altLang="en-US" sz="3200" b="1" dirty="0">
                <a:latin typeface="微軟正黑體" panose="020B0604030504040204" pitchFamily="34" charset="-120"/>
                <a:ea typeface="微軟正黑體" panose="020B0604030504040204" pitchFamily="34" charset="-120"/>
              </a:rPr>
              <a:t>擴充意圖字的次數對意圖辭典的建立是否產生影響？</a:t>
            </a:r>
          </a:p>
          <a:p>
            <a:pPr marL="514350" indent="-514350" algn="just">
              <a:buFont typeface="+mj-lt"/>
              <a:buAutoNum type="arabicPeriod"/>
            </a:pPr>
            <a:r>
              <a:rPr lang="zh-TW" altLang="en-US" sz="3200" b="1" dirty="0">
                <a:latin typeface="微軟正黑體" panose="020B0604030504040204" pitchFamily="34" charset="-120"/>
                <a:ea typeface="微軟正黑體" panose="020B0604030504040204" pitchFamily="34" charset="-120"/>
              </a:rPr>
              <a:t>意圖特徵和機器學習方法對電影票房的影響程度如何相互比較？</a:t>
            </a:r>
            <a:endParaRPr lang="en-US" altLang="zh-TW" sz="3200" b="1" dirty="0">
              <a:latin typeface="微軟正黑體" panose="020B0604030504040204" pitchFamily="34" charset="-120"/>
              <a:ea typeface="微軟正黑體" panose="020B0604030504040204" pitchFamily="34" charset="-120"/>
            </a:endParaRPr>
          </a:p>
        </p:txBody>
      </p:sp>
      <p:pic>
        <p:nvPicPr>
          <p:cNvPr id="1026" name="Picture 2" descr="Imdb Logo png download - 512*512 - Free Transparent IMDb png Download. -  CleanPNG / KissPNG">
            <a:extLst>
              <a:ext uri="{FF2B5EF4-FFF2-40B4-BE49-F238E27FC236}">
                <a16:creationId xmlns:a16="http://schemas.microsoft.com/office/drawing/2014/main" id="{4B904C87-0549-4C34-AFB5-4FD9AB7138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65355" y="2086843"/>
            <a:ext cx="4191000" cy="2421467"/>
          </a:xfrm>
          <a:prstGeom prst="rect">
            <a:avLst/>
          </a:prstGeom>
          <a:noFill/>
          <a:extLst>
            <a:ext uri="{909E8E84-426E-40DD-AFC4-6F175D3DCCD1}">
              <a14:hiddenFill xmlns:a14="http://schemas.microsoft.com/office/drawing/2010/main">
                <a:solidFill>
                  <a:srgbClr val="FFFFFF"/>
                </a:solidFill>
              </a14:hiddenFill>
            </a:ext>
          </a:extLst>
        </p:spPr>
      </p:pic>
      <p:sp>
        <p:nvSpPr>
          <p:cNvPr id="8" name="手繪多邊形: 圖案 7">
            <a:extLst>
              <a:ext uri="{FF2B5EF4-FFF2-40B4-BE49-F238E27FC236}">
                <a16:creationId xmlns:a16="http://schemas.microsoft.com/office/drawing/2014/main" id="{D7C2DC11-DD72-4B4F-A045-070BE50D0F97}"/>
              </a:ext>
            </a:extLst>
          </p:cNvPr>
          <p:cNvSpPr/>
          <p:nvPr/>
        </p:nvSpPr>
        <p:spPr>
          <a:xfrm>
            <a:off x="3954363" y="3637852"/>
            <a:ext cx="4800600"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rgbClr val="FFC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9" name="手繪多邊形: 圖案 8">
            <a:extLst>
              <a:ext uri="{FF2B5EF4-FFF2-40B4-BE49-F238E27FC236}">
                <a16:creationId xmlns:a16="http://schemas.microsoft.com/office/drawing/2014/main" id="{5226A7DC-4B97-4836-9CD5-7211504E19E1}"/>
              </a:ext>
            </a:extLst>
          </p:cNvPr>
          <p:cNvSpPr/>
          <p:nvPr/>
        </p:nvSpPr>
        <p:spPr>
          <a:xfrm>
            <a:off x="1744563" y="6602422"/>
            <a:ext cx="60960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0" name="手繪多邊形: 圖案 9">
            <a:extLst>
              <a:ext uri="{FF2B5EF4-FFF2-40B4-BE49-F238E27FC236}">
                <a16:creationId xmlns:a16="http://schemas.microsoft.com/office/drawing/2014/main" id="{2624E28E-3AF1-406E-B6BA-0AC63A7B5A5E}"/>
              </a:ext>
            </a:extLst>
          </p:cNvPr>
          <p:cNvSpPr/>
          <p:nvPr/>
        </p:nvSpPr>
        <p:spPr>
          <a:xfrm>
            <a:off x="1860867" y="8064224"/>
            <a:ext cx="60960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1" name="手繪多邊形: 圖案 10">
            <a:extLst>
              <a:ext uri="{FF2B5EF4-FFF2-40B4-BE49-F238E27FC236}">
                <a16:creationId xmlns:a16="http://schemas.microsoft.com/office/drawing/2014/main" id="{7D4930C6-2E3F-4391-A716-1BC0E699AB73}"/>
              </a:ext>
            </a:extLst>
          </p:cNvPr>
          <p:cNvSpPr/>
          <p:nvPr/>
        </p:nvSpPr>
        <p:spPr>
          <a:xfrm>
            <a:off x="1796701" y="7561306"/>
            <a:ext cx="609601" cy="45719"/>
          </a:xfrm>
          <a:custGeom>
            <a:avLst/>
            <a:gdLst>
              <a:gd name="connsiteX0" fmla="*/ 0 w 3064042"/>
              <a:gd name="connsiteY0" fmla="*/ 0 h 17969"/>
              <a:gd name="connsiteX1" fmla="*/ 3064042 w 3064042"/>
              <a:gd name="connsiteY1" fmla="*/ 16042 h 17969"/>
            </a:gdLst>
            <a:ahLst/>
            <a:cxnLst>
              <a:cxn ang="0">
                <a:pos x="connsiteX0" y="connsiteY0"/>
              </a:cxn>
              <a:cxn ang="0">
                <a:pos x="connsiteX1" y="connsiteY1"/>
              </a:cxn>
            </a:cxnLst>
            <a:rect l="l" t="t" r="r" b="b"/>
            <a:pathLst>
              <a:path w="3064042" h="17969">
                <a:moveTo>
                  <a:pt x="0" y="0"/>
                </a:moveTo>
                <a:cubicBezTo>
                  <a:pt x="1727123" y="26168"/>
                  <a:pt x="705811" y="16042"/>
                  <a:pt x="3064042" y="16042"/>
                </a:cubicBezTo>
              </a:path>
            </a:pathLst>
          </a:custGeom>
          <a:noFill/>
          <a:ln w="317500">
            <a:solidFill>
              <a:schemeClr val="accent6">
                <a:lumMod val="75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3" name="弧形 2">
            <a:extLst>
              <a:ext uri="{FF2B5EF4-FFF2-40B4-BE49-F238E27FC236}">
                <a16:creationId xmlns:a16="http://schemas.microsoft.com/office/drawing/2014/main" id="{CEFE609E-A4AE-41C1-93F2-DFDDF84599C9}"/>
              </a:ext>
            </a:extLst>
          </p:cNvPr>
          <p:cNvSpPr/>
          <p:nvPr/>
        </p:nvSpPr>
        <p:spPr>
          <a:xfrm rot="13083647">
            <a:off x="1250146" y="5916064"/>
            <a:ext cx="2597994" cy="2588702"/>
          </a:xfrm>
          <a:prstGeom prst="arc">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b="1"/>
          </a:p>
        </p:txBody>
      </p:sp>
      <p:sp>
        <p:nvSpPr>
          <p:cNvPr id="5" name="文字方塊 4">
            <a:extLst>
              <a:ext uri="{FF2B5EF4-FFF2-40B4-BE49-F238E27FC236}">
                <a16:creationId xmlns:a16="http://schemas.microsoft.com/office/drawing/2014/main" id="{41BCBB54-7509-47B1-8BFA-CF83D720F7F4}"/>
              </a:ext>
            </a:extLst>
          </p:cNvPr>
          <p:cNvSpPr txBox="1"/>
          <p:nvPr/>
        </p:nvSpPr>
        <p:spPr>
          <a:xfrm>
            <a:off x="471751" y="6321214"/>
            <a:ext cx="738664" cy="2042162"/>
          </a:xfrm>
          <a:prstGeom prst="rect">
            <a:avLst/>
          </a:prstGeom>
          <a:noFill/>
        </p:spPr>
        <p:txBody>
          <a:bodyPr vert="eaVert" wrap="square" rtlCol="0">
            <a:spAutoFit/>
          </a:bodyPr>
          <a:lstStyle/>
          <a:p>
            <a:r>
              <a:rPr lang="zh-TW" altLang="en-US" sz="3600" b="1" dirty="0">
                <a:latin typeface="微軟正黑體" panose="020B0604030504040204" pitchFamily="34" charset="-120"/>
                <a:ea typeface="微軟正黑體" panose="020B0604030504040204" pitchFamily="34" charset="-120"/>
              </a:rPr>
              <a:t>研究問題</a:t>
            </a:r>
          </a:p>
        </p:txBody>
      </p:sp>
    </p:spTree>
    <p:extLst>
      <p:ext uri="{BB962C8B-B14F-4D97-AF65-F5344CB8AC3E}">
        <p14:creationId xmlns:p14="http://schemas.microsoft.com/office/powerpoint/2010/main" val="114779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11" name="object 12">
            <a:extLst>
              <a:ext uri="{FF2B5EF4-FFF2-40B4-BE49-F238E27FC236}">
                <a16:creationId xmlns:a16="http://schemas.microsoft.com/office/drawing/2014/main" id="{0C4A6268-AF22-44F6-90BC-1FEB87815F5E}"/>
              </a:ext>
            </a:extLst>
          </p:cNvPr>
          <p:cNvSpPr/>
          <p:nvPr/>
        </p:nvSpPr>
        <p:spPr>
          <a:xfrm>
            <a:off x="1143001" y="3633813"/>
            <a:ext cx="3505200" cy="2652685"/>
          </a:xfrm>
          <a:prstGeom prst="rect">
            <a:avLst/>
          </a:prstGeom>
          <a:blipFill>
            <a:blip r:embed="rId2" cstate="print">
              <a:extLst>
                <a:ext uri="{BEBA8EAE-BF5A-486C-A8C5-ECC9F3942E4B}">
                  <a14:imgProps xmlns:a14="http://schemas.microsoft.com/office/drawing/2010/main">
                    <a14:imgLayer r:embed="rId3">
                      <a14:imgEffect>
                        <a14:colorTemperature colorTemp="7200"/>
                      </a14:imgEffect>
                    </a14:imgLayer>
                  </a14:imgProps>
                </a:ext>
              </a:extLst>
            </a:blip>
            <a:stretch>
              <a:fillRect/>
            </a:stretch>
          </a:blipFill>
        </p:spPr>
        <p:txBody>
          <a:bodyPr wrap="square" lIns="0" tIns="0" rIns="0" bIns="0" rtlCol="0"/>
          <a:lstStyle/>
          <a:p>
            <a:endParaRPr b="1"/>
          </a:p>
        </p:txBody>
      </p:sp>
      <p:sp>
        <p:nvSpPr>
          <p:cNvPr id="4" name="TextBox 4"/>
          <p:cNvSpPr txBox="1"/>
          <p:nvPr/>
        </p:nvSpPr>
        <p:spPr>
          <a:xfrm>
            <a:off x="1815277" y="4032295"/>
            <a:ext cx="2250910" cy="2051844"/>
          </a:xfrm>
          <a:prstGeom prst="rect">
            <a:avLst/>
          </a:prstGeom>
        </p:spPr>
        <p:txBody>
          <a:bodyPr wrap="square" lIns="0" tIns="0" rIns="0" bIns="0" rtlCol="0" anchor="t">
            <a:spAutoFit/>
          </a:bodyPr>
          <a:lstStyle/>
          <a:p>
            <a:pPr>
              <a:lnSpc>
                <a:spcPts val="8000"/>
              </a:lnSpc>
            </a:pPr>
            <a:r>
              <a:rPr lang="zh-TW" altLang="en-US" sz="8000" b="1" dirty="0">
                <a:solidFill>
                  <a:srgbClr val="1C1C1C"/>
                </a:solidFill>
                <a:latin typeface="微軟正黑體" panose="020B0604030504040204" pitchFamily="34" charset="-120"/>
                <a:ea typeface="微軟正黑體" panose="020B0604030504040204" pitchFamily="34" charset="-120"/>
              </a:rPr>
              <a:t>文獻</a:t>
            </a:r>
            <a:endParaRPr lang="en-US" altLang="zh-TW" sz="8000" b="1" dirty="0">
              <a:solidFill>
                <a:srgbClr val="1C1C1C"/>
              </a:solidFill>
              <a:latin typeface="微軟正黑體" panose="020B0604030504040204" pitchFamily="34" charset="-120"/>
              <a:ea typeface="微軟正黑體" panose="020B0604030504040204" pitchFamily="34" charset="-120"/>
            </a:endParaRPr>
          </a:p>
          <a:p>
            <a:pPr>
              <a:lnSpc>
                <a:spcPts val="8000"/>
              </a:lnSpc>
            </a:pPr>
            <a:r>
              <a:rPr lang="zh-TW" altLang="en-US" sz="8000" b="1" dirty="0">
                <a:solidFill>
                  <a:srgbClr val="1C1C1C"/>
                </a:solidFill>
                <a:latin typeface="微軟正黑體" panose="020B0604030504040204" pitchFamily="34" charset="-120"/>
                <a:ea typeface="微軟正黑體" panose="020B0604030504040204" pitchFamily="34" charset="-120"/>
              </a:rPr>
              <a:t>回顧</a:t>
            </a:r>
            <a:endParaRPr lang="en-US" sz="8000" b="1" dirty="0">
              <a:solidFill>
                <a:srgbClr val="1C1C1C"/>
              </a:solidFill>
              <a:latin typeface="微軟正黑體" panose="020B0604030504040204" pitchFamily="34" charset="-120"/>
              <a:ea typeface="微軟正黑體" panose="020B0604030504040204" pitchFamily="34" charset="-120"/>
            </a:endParaRPr>
          </a:p>
        </p:txBody>
      </p:sp>
      <p:sp>
        <p:nvSpPr>
          <p:cNvPr id="6" name="AutoShape 6"/>
          <p:cNvSpPr/>
          <p:nvPr/>
        </p:nvSpPr>
        <p:spPr>
          <a:xfrm>
            <a:off x="1021561" y="9105900"/>
            <a:ext cx="16244877" cy="0"/>
          </a:xfrm>
          <a:prstGeom prst="line">
            <a:avLst/>
          </a:prstGeom>
          <a:ln w="57150" cap="flat">
            <a:solidFill>
              <a:srgbClr val="1C1C1C"/>
            </a:solidFill>
            <a:prstDash val="solid"/>
            <a:headEnd type="none" w="sm" len="sm"/>
            <a:tailEnd type="none" w="sm" len="sm"/>
          </a:ln>
        </p:spPr>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b="1" smtClean="0"/>
              <a:pPr/>
              <a:t>6</a:t>
            </a:fld>
            <a:endParaRPr lang="en-US" b="1"/>
          </a:p>
        </p:txBody>
      </p:sp>
      <p:sp>
        <p:nvSpPr>
          <p:cNvPr id="28" name="文字方塊 27">
            <a:extLst>
              <a:ext uri="{FF2B5EF4-FFF2-40B4-BE49-F238E27FC236}">
                <a16:creationId xmlns:a16="http://schemas.microsoft.com/office/drawing/2014/main" id="{FD0EFFA0-8416-4CDE-810A-A5EDBF3DEDAA}"/>
              </a:ext>
            </a:extLst>
          </p:cNvPr>
          <p:cNvSpPr txBox="1"/>
          <p:nvPr/>
        </p:nvSpPr>
        <p:spPr>
          <a:xfrm>
            <a:off x="6158677" y="3907334"/>
            <a:ext cx="3366323" cy="707886"/>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意圖探勘方法</a:t>
            </a:r>
            <a:endParaRPr lang="en-US" altLang="zh-TW" sz="4000" b="1" dirty="0">
              <a:latin typeface="微軟正黑體" panose="020B0604030504040204" pitchFamily="34" charset="-120"/>
              <a:ea typeface="微軟正黑體" panose="020B0604030504040204" pitchFamily="34" charset="-120"/>
            </a:endParaRPr>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32" name="AutoShape 19">
            <a:extLst>
              <a:ext uri="{FF2B5EF4-FFF2-40B4-BE49-F238E27FC236}">
                <a16:creationId xmlns:a16="http://schemas.microsoft.com/office/drawing/2014/main" id="{CB991C85-020D-41C2-ADEE-6D007D0D6A19}"/>
              </a:ext>
            </a:extLst>
          </p:cNvPr>
          <p:cNvSpPr/>
          <p:nvPr/>
        </p:nvSpPr>
        <p:spPr>
          <a:xfrm flipV="1">
            <a:off x="6006277" y="4695825"/>
            <a:ext cx="6248400" cy="0"/>
          </a:xfrm>
          <a:prstGeom prst="line">
            <a:avLst/>
          </a:prstGeom>
          <a:ln w="50800" cap="flat">
            <a:solidFill>
              <a:srgbClr val="E09132"/>
            </a:solidFill>
            <a:prstDash val="solid"/>
            <a:headEnd type="oval" w="lg" len="lg"/>
            <a:tailEnd type="oval" w="lg" len="lg"/>
          </a:ln>
        </p:spPr>
      </p:sp>
      <p:sp>
        <p:nvSpPr>
          <p:cNvPr id="9" name="文字方塊 8">
            <a:extLst>
              <a:ext uri="{FF2B5EF4-FFF2-40B4-BE49-F238E27FC236}">
                <a16:creationId xmlns:a16="http://schemas.microsoft.com/office/drawing/2014/main" id="{7A17055E-F72E-4456-84DD-827D794A0D37}"/>
              </a:ext>
            </a:extLst>
          </p:cNvPr>
          <p:cNvSpPr txBox="1"/>
          <p:nvPr/>
        </p:nvSpPr>
        <p:spPr>
          <a:xfrm>
            <a:off x="6172200" y="5372100"/>
            <a:ext cx="10287000" cy="707886"/>
          </a:xfrm>
          <a:prstGeom prst="rect">
            <a:avLst/>
          </a:prstGeom>
          <a:noFill/>
        </p:spPr>
        <p:txBody>
          <a:bodyPr wrap="square">
            <a:spAutoFit/>
          </a:bodyPr>
          <a:lstStyle/>
          <a:p>
            <a:r>
              <a:rPr lang="zh-TW" altLang="en-US" sz="4000" b="1" dirty="0">
                <a:latin typeface="微軟正黑體" panose="020B0604030504040204" pitchFamily="34" charset="-120"/>
                <a:ea typeface="微軟正黑體" panose="020B0604030504040204" pitchFamily="34" charset="-120"/>
              </a:rPr>
              <a:t>使用者意圖探勘於商業應用中的研究案例</a:t>
            </a:r>
          </a:p>
        </p:txBody>
      </p:sp>
      <p:sp>
        <p:nvSpPr>
          <p:cNvPr id="10" name="AutoShape 19">
            <a:extLst>
              <a:ext uri="{FF2B5EF4-FFF2-40B4-BE49-F238E27FC236}">
                <a16:creationId xmlns:a16="http://schemas.microsoft.com/office/drawing/2014/main" id="{1158B454-B966-420D-A531-5D0410160B19}"/>
              </a:ext>
            </a:extLst>
          </p:cNvPr>
          <p:cNvSpPr/>
          <p:nvPr/>
        </p:nvSpPr>
        <p:spPr>
          <a:xfrm flipV="1">
            <a:off x="6006277" y="6139454"/>
            <a:ext cx="10452923" cy="1"/>
          </a:xfrm>
          <a:prstGeom prst="line">
            <a:avLst/>
          </a:prstGeom>
          <a:ln w="50800" cap="flat">
            <a:solidFill>
              <a:srgbClr val="E09132"/>
            </a:solidFill>
            <a:prstDash val="solid"/>
            <a:headEnd type="oval" w="lg" len="lg"/>
            <a:tailEnd type="oval" w="lg" len="lg"/>
          </a:ln>
        </p:spPr>
      </p:sp>
    </p:spTree>
    <p:extLst>
      <p:ext uri="{BB962C8B-B14F-4D97-AF65-F5344CB8AC3E}">
        <p14:creationId xmlns:p14="http://schemas.microsoft.com/office/powerpoint/2010/main" val="2793316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7" name="object 12">
            <a:extLst>
              <a:ext uri="{FF2B5EF4-FFF2-40B4-BE49-F238E27FC236}">
                <a16:creationId xmlns:a16="http://schemas.microsoft.com/office/drawing/2014/main" id="{17DFF44F-8DED-441A-B1A4-18E0A76C9686}"/>
              </a:ext>
            </a:extLst>
          </p:cNvPr>
          <p:cNvSpPr/>
          <p:nvPr/>
        </p:nvSpPr>
        <p:spPr>
          <a:xfrm>
            <a:off x="7315200" y="399214"/>
            <a:ext cx="4038601" cy="1316480"/>
          </a:xfrm>
          <a:prstGeom prst="rect">
            <a:avLst/>
          </a:prstGeom>
          <a:blipFill>
            <a:blip r:embed="rId3" cstate="print"/>
            <a:stretch>
              <a:fillRect/>
            </a:stretch>
          </a:blipFill>
        </p:spPr>
        <p:txBody>
          <a:bodyPr wrap="square" lIns="0" tIns="0" rIns="0" bIns="0" rtlCol="0"/>
          <a:lstStyle/>
          <a:p>
            <a:endParaRPr b="1"/>
          </a:p>
        </p:txBody>
      </p:sp>
      <p:sp>
        <p:nvSpPr>
          <p:cNvPr id="4" name="TextBox 4"/>
          <p:cNvSpPr txBox="1"/>
          <p:nvPr/>
        </p:nvSpPr>
        <p:spPr>
          <a:xfrm>
            <a:off x="7840924" y="575591"/>
            <a:ext cx="2979477" cy="928331"/>
          </a:xfrm>
          <a:prstGeom prst="rect">
            <a:avLst/>
          </a:prstGeom>
        </p:spPr>
        <p:txBody>
          <a:bodyPr wrap="square" lIns="0" tIns="0" rIns="0" bIns="0" rtlCol="0" anchor="t">
            <a:spAutoFit/>
          </a:bodyPr>
          <a:lstStyle/>
          <a:p>
            <a:pPr>
              <a:lnSpc>
                <a:spcPts val="8000"/>
              </a:lnSpc>
            </a:pPr>
            <a:r>
              <a:rPr lang="zh-TW" altLang="en-US" sz="5400" b="1" dirty="0">
                <a:solidFill>
                  <a:srgbClr val="1C1C1C"/>
                </a:solidFill>
                <a:latin typeface="微軟正黑體" panose="020B0604030504040204" pitchFamily="34" charset="-120"/>
                <a:ea typeface="微軟正黑體" panose="020B0604030504040204" pitchFamily="34" charset="-120"/>
              </a:rPr>
              <a:t>文獻回顧</a:t>
            </a:r>
            <a:endParaRPr lang="en-US" sz="5400" b="1" dirty="0">
              <a:solidFill>
                <a:srgbClr val="1C1C1C"/>
              </a:solidFill>
              <a:latin typeface="微軟正黑體" panose="020B0604030504040204" pitchFamily="34" charset="-120"/>
              <a:ea typeface="微軟正黑體" panose="020B0604030504040204" pitchFamily="34" charset="-120"/>
            </a:endParaRPr>
          </a:p>
        </p:txBody>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2" name="文字方塊 1">
            <a:extLst>
              <a:ext uri="{FF2B5EF4-FFF2-40B4-BE49-F238E27FC236}">
                <a16:creationId xmlns:a16="http://schemas.microsoft.com/office/drawing/2014/main" id="{CC82E4F4-7A53-4917-AB26-F726CF446B7B}"/>
              </a:ext>
            </a:extLst>
          </p:cNvPr>
          <p:cNvSpPr txBox="1"/>
          <p:nvPr/>
        </p:nvSpPr>
        <p:spPr>
          <a:xfrm>
            <a:off x="922420" y="2247900"/>
            <a:ext cx="16679779" cy="6124754"/>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TW" sz="2800" b="1" dirty="0">
                <a:latin typeface="微軟正黑體" panose="020B0604030504040204" pitchFamily="34" charset="-120"/>
                <a:ea typeface="微軟正黑體" panose="020B0604030504040204" pitchFamily="34" charset="-120"/>
              </a:rPr>
              <a:t> </a:t>
            </a:r>
            <a:r>
              <a:rPr lang="en-US" altLang="zh-TW" sz="2800" b="1" dirty="0" err="1">
                <a:latin typeface="微軟正黑體" panose="020B0604030504040204" pitchFamily="34" charset="-120"/>
                <a:ea typeface="微軟正黑體" panose="020B0604030504040204" pitchFamily="34" charset="-120"/>
              </a:rPr>
              <a:t>Dhaoui</a:t>
            </a:r>
            <a:r>
              <a:rPr lang="zh-TW" altLang="en-US"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(2017)</a:t>
            </a:r>
            <a:r>
              <a:rPr lang="zh-TW" altLang="en-US"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 Khattak</a:t>
            </a:r>
            <a:r>
              <a:rPr lang="zh-TW" altLang="en-US"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(2021)</a:t>
            </a:r>
            <a:r>
              <a:rPr lang="zh-TW" altLang="en-US" sz="2800" b="1" dirty="0">
                <a:latin typeface="微軟正黑體" panose="020B0604030504040204" pitchFamily="34" charset="-120"/>
                <a:ea typeface="微軟正黑體" panose="020B0604030504040204" pitchFamily="34" charset="-120"/>
              </a:rPr>
              <a:t>意圖探勘的文本分析大致分為兩種技術層 </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 辭典法、機器學習法。辭典法使用意圖辭典進行意圖檢測；機器學習法則透過大量文本訓練模型自動判別意圖。</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en-US" altLang="zh-TW" sz="2800" b="1" dirty="0">
                <a:latin typeface="微軟正黑體" panose="020B0604030504040204" pitchFamily="34" charset="-120"/>
                <a:ea typeface="微軟正黑體" panose="020B0604030504040204" pitchFamily="34" charset="-120"/>
              </a:rPr>
              <a:t>Liu et al. (2016)</a:t>
            </a:r>
            <a:r>
              <a:rPr lang="zh-TW" altLang="en-US" sz="2800" b="1" dirty="0">
                <a:latin typeface="微軟正黑體" panose="020B0604030504040204" pitchFamily="34" charset="-120"/>
                <a:ea typeface="微軟正黑體" panose="020B0604030504040204" pitchFamily="34" charset="-120"/>
              </a:rPr>
              <a:t>使用微博和中國電影網站</a:t>
            </a:r>
            <a:r>
              <a:rPr lang="en-US" altLang="zh-TW" sz="2800" b="1" dirty="0" err="1">
                <a:latin typeface="微軟正黑體" panose="020B0604030504040204" pitchFamily="34" charset="-120"/>
                <a:ea typeface="微軟正黑體" panose="020B0604030504040204" pitchFamily="34" charset="-120"/>
              </a:rPr>
              <a:t>Wangpiao</a:t>
            </a:r>
            <a:r>
              <a:rPr lang="zh-TW" altLang="en-US" sz="2800" b="1" dirty="0">
                <a:latin typeface="微軟正黑體" panose="020B0604030504040204" pitchFamily="34" charset="-120"/>
                <a:ea typeface="微軟正黑體" panose="020B0604030504040204" pitchFamily="34" charset="-120"/>
              </a:rPr>
              <a:t>的資料集，研究了電影票房的預測。並提出了六個特徵類別來探測購買意圖，包括</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 詞袋模型、提及其他使用者、含有網址連結、含有表情符號、文字長度超過</a:t>
            </a:r>
            <a:r>
              <a:rPr lang="en-US" altLang="zh-TW" sz="2800" b="1" dirty="0">
                <a:latin typeface="微軟正黑體" panose="020B0604030504040204" pitchFamily="34" charset="-120"/>
                <a:ea typeface="微軟正黑體" panose="020B0604030504040204" pitchFamily="34" charset="-120"/>
              </a:rPr>
              <a:t>30</a:t>
            </a:r>
            <a:r>
              <a:rPr lang="zh-TW" altLang="en-US" sz="2800" b="1" dirty="0">
                <a:latin typeface="微軟正黑體" panose="020B0604030504040204" pitchFamily="34" charset="-120"/>
                <a:ea typeface="微軟正黑體" panose="020B0604030504040204" pitchFamily="34" charset="-120"/>
              </a:rPr>
              <a:t>字元以及含有意圖字。</a:t>
            </a: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en-US" altLang="zh-TW" sz="2800" b="1" dirty="0">
                <a:latin typeface="微軟正黑體" panose="020B0604030504040204" pitchFamily="34" charset="-120"/>
                <a:ea typeface="微軟正黑體" panose="020B0604030504040204" pitchFamily="34" charset="-120"/>
              </a:rPr>
              <a:t>Zhang (2021)</a:t>
            </a:r>
            <a:r>
              <a:rPr lang="zh-TW" altLang="en-US" sz="2800" b="1" dirty="0">
                <a:latin typeface="微軟正黑體" panose="020B0604030504040204" pitchFamily="34" charset="-120"/>
                <a:ea typeface="微軟正黑體" panose="020B0604030504040204" pitchFamily="34" charset="-120"/>
              </a:rPr>
              <a:t>以</a:t>
            </a:r>
            <a:r>
              <a:rPr lang="en-US" altLang="zh-TW" sz="2800" b="1" dirty="0">
                <a:latin typeface="微軟正黑體" panose="020B0604030504040204" pitchFamily="34" charset="-120"/>
                <a:ea typeface="微軟正黑體" panose="020B0604030504040204" pitchFamily="34" charset="-120"/>
              </a:rPr>
              <a:t>Airbnb</a:t>
            </a:r>
            <a:r>
              <a:rPr lang="zh-TW" altLang="en-US" sz="2800" b="1" dirty="0">
                <a:latin typeface="微軟正黑體" panose="020B0604030504040204" pitchFamily="34" charset="-120"/>
                <a:ea typeface="微軟正黑體" panose="020B0604030504040204" pitchFamily="34" charset="-120"/>
              </a:rPr>
              <a:t>為例，研究中使用了</a:t>
            </a:r>
            <a:r>
              <a:rPr lang="en-US" altLang="zh-TW" sz="2800" b="1" dirty="0">
                <a:latin typeface="微軟正黑體" panose="020B0604030504040204" pitchFamily="34" charset="-120"/>
                <a:ea typeface="微軟正黑體" panose="020B0604030504040204" pitchFamily="34" charset="-120"/>
              </a:rPr>
              <a:t>LDA</a:t>
            </a:r>
            <a:r>
              <a:rPr lang="zh-TW" altLang="en-US" sz="2800" b="1" dirty="0">
                <a:latin typeface="微軟正黑體" panose="020B0604030504040204" pitchFamily="34" charset="-120"/>
                <a:ea typeface="微軟正黑體" panose="020B0604030504040204" pitchFamily="34" charset="-120"/>
              </a:rPr>
              <a:t>主題模型和情感分析方法來衡量基於線上評論的感知價值，並應用辭典法提取重複購買意圖變數。結果顯示，社會關係價值（服務態度、主客關係）對重複購買意願影響最為重要。</a:t>
            </a:r>
            <a:endParaRPr lang="en-US" altLang="zh-TW" sz="2800" b="1" dirty="0">
              <a:latin typeface="微軟正黑體" panose="020B0604030504040204" pitchFamily="34" charset="-120"/>
              <a:ea typeface="微軟正黑體" panose="020B0604030504040204" pitchFamily="34" charset="-120"/>
            </a:endParaRPr>
          </a:p>
          <a:p>
            <a:pPr algn="just"/>
            <a:endParaRPr lang="en-US" altLang="zh-TW" sz="2800" b="1" dirty="0">
              <a:latin typeface="微軟正黑體" panose="020B0604030504040204" pitchFamily="34" charset="-120"/>
              <a:ea typeface="微軟正黑體" panose="020B0604030504040204" pitchFamily="34" charset="-120"/>
            </a:endParaRPr>
          </a:p>
          <a:p>
            <a:pPr marL="457200" indent="-457200" algn="just">
              <a:buFont typeface="Wingdings" panose="05000000000000000000" pitchFamily="2" charset="2"/>
              <a:buChar char="Ø"/>
            </a:pPr>
            <a:r>
              <a:rPr lang="en-US" altLang="zh-TW" sz="2800" b="1" dirty="0">
                <a:latin typeface="微軟正黑體" panose="020B0604030504040204" pitchFamily="34" charset="-120"/>
                <a:ea typeface="微軟正黑體" panose="020B0604030504040204" pitchFamily="34" charset="-120"/>
              </a:rPr>
              <a:t>Ahmad (2020)</a:t>
            </a:r>
            <a:r>
              <a:rPr lang="zh-TW" altLang="en-US" sz="2800" b="1" dirty="0">
                <a:latin typeface="微軟正黑體" panose="020B0604030504040204" pitchFamily="34" charset="-120"/>
                <a:ea typeface="微軟正黑體" panose="020B0604030504040204" pitchFamily="34" charset="-120"/>
              </a:rPr>
              <a:t>研究從</a:t>
            </a:r>
            <a:r>
              <a:rPr lang="en-US" altLang="zh-TW" sz="2800" b="1" dirty="0" err="1">
                <a:latin typeface="微軟正黑體" panose="020B0604030504040204" pitchFamily="34" charset="-120"/>
                <a:ea typeface="微軟正黑體" panose="020B0604030504040204" pitchFamily="34" charset="-120"/>
              </a:rPr>
              <a:t>Youtube</a:t>
            </a:r>
            <a:r>
              <a:rPr lang="zh-TW" altLang="en-US" sz="2800" b="1" dirty="0">
                <a:latin typeface="微軟正黑體" panose="020B0604030504040204" pitchFamily="34" charset="-120"/>
                <a:ea typeface="微軟正黑體" panose="020B0604030504040204" pitchFamily="34" charset="-120"/>
              </a:rPr>
              <a:t>電影預告片下方評論中提取電影購買意圖並進行情感分析。並辭典法，對評論文本進行</a:t>
            </a:r>
            <a:r>
              <a:rPr lang="en-US" altLang="zh-TW" sz="2800" b="1" dirty="0">
                <a:latin typeface="微軟正黑體" panose="020B0604030504040204" pitchFamily="34" charset="-120"/>
                <a:ea typeface="微軟正黑體" panose="020B0604030504040204" pitchFamily="34" charset="-120"/>
              </a:rPr>
              <a:t>TF-IDF</a:t>
            </a:r>
            <a:r>
              <a:rPr lang="zh-TW" altLang="en-US" sz="2800" b="1" dirty="0">
                <a:latin typeface="微軟正黑體" panose="020B0604030504040204" pitchFamily="34" charset="-120"/>
                <a:ea typeface="微軟正黑體" panose="020B0604030504040204" pitchFamily="34" charset="-120"/>
              </a:rPr>
              <a:t>提取前</a:t>
            </a:r>
            <a:r>
              <a:rPr lang="en-US" altLang="zh-TW" sz="2800" b="1" dirty="0">
                <a:latin typeface="微軟正黑體" panose="020B0604030504040204" pitchFamily="34" charset="-120"/>
                <a:ea typeface="微軟正黑體" panose="020B0604030504040204" pitchFamily="34" charset="-120"/>
              </a:rPr>
              <a:t>200</a:t>
            </a:r>
            <a:r>
              <a:rPr lang="zh-TW" altLang="en-US" sz="2800" b="1" dirty="0">
                <a:latin typeface="微軟正黑體" panose="020B0604030504040204" pitchFamily="34" charset="-120"/>
                <a:ea typeface="微軟正黑體" panose="020B0604030504040204" pitchFamily="34" charset="-120"/>
              </a:rPr>
              <a:t>個重要的</a:t>
            </a:r>
            <a:r>
              <a:rPr lang="en-US" altLang="zh-TW" sz="2800" b="1" dirty="0">
                <a:latin typeface="微軟正黑體" panose="020B0604030504040204" pitchFamily="34" charset="-120"/>
                <a:ea typeface="微軟正黑體" panose="020B0604030504040204" pitchFamily="34" charset="-120"/>
              </a:rPr>
              <a:t>Bigram</a:t>
            </a:r>
            <a:r>
              <a:rPr lang="zh-TW" altLang="en-US" sz="2800" b="1" dirty="0">
                <a:latin typeface="微軟正黑體" panose="020B0604030504040204" pitchFamily="34" charset="-120"/>
                <a:ea typeface="微軟正黑體" panose="020B0604030504040204" pitchFamily="34" charset="-120"/>
              </a:rPr>
              <a:t>詞組，然後利用人工判斷是否具有購買意圖，並以此過濾意圖種子字。接著使用線上字典</a:t>
            </a:r>
            <a:r>
              <a:rPr lang="en-US" altLang="zh-TW" sz="2800" b="1" dirty="0">
                <a:latin typeface="微軟正黑體" panose="020B0604030504040204" pitchFamily="34" charset="-120"/>
                <a:ea typeface="微軟正黑體" panose="020B0604030504040204" pitchFamily="34" charset="-120"/>
              </a:rPr>
              <a:t>therasus.com</a:t>
            </a:r>
            <a:r>
              <a:rPr lang="zh-TW" altLang="en-US" sz="2800" b="1" dirty="0">
                <a:latin typeface="微軟正黑體" panose="020B0604030504040204" pitchFamily="34" charset="-120"/>
                <a:ea typeface="微軟正黑體" panose="020B0604030504040204" pitchFamily="34" charset="-120"/>
              </a:rPr>
              <a:t>進行擴充。</a:t>
            </a:r>
            <a:endParaRPr lang="en-US" altLang="zh-TW" sz="3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4133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AD8"/>
        </a:solidFill>
        <a:effectLst/>
      </p:bgPr>
    </p:bg>
    <p:spTree>
      <p:nvGrpSpPr>
        <p:cNvPr id="1" name=""/>
        <p:cNvGrpSpPr/>
        <p:nvPr/>
      </p:nvGrpSpPr>
      <p:grpSpPr>
        <a:xfrm>
          <a:off x="0" y="0"/>
          <a:ext cx="0" cy="0"/>
          <a:chOff x="0" y="0"/>
          <a:chExt cx="0" cy="0"/>
        </a:xfrm>
      </p:grpSpPr>
      <p:sp>
        <p:nvSpPr>
          <p:cNvPr id="8" name="object 12">
            <a:extLst>
              <a:ext uri="{FF2B5EF4-FFF2-40B4-BE49-F238E27FC236}">
                <a16:creationId xmlns:a16="http://schemas.microsoft.com/office/drawing/2014/main" id="{9261A4A2-A44F-48C3-8868-3EC4AFE3E248}"/>
              </a:ext>
            </a:extLst>
          </p:cNvPr>
          <p:cNvSpPr/>
          <p:nvPr/>
        </p:nvSpPr>
        <p:spPr>
          <a:xfrm>
            <a:off x="2209800" y="3655135"/>
            <a:ext cx="3505200" cy="2652685"/>
          </a:xfrm>
          <a:prstGeom prst="rect">
            <a:avLst/>
          </a:prstGeom>
          <a:blipFill>
            <a:blip r:embed="rId2" cstate="print">
              <a:extLst>
                <a:ext uri="{BEBA8EAE-BF5A-486C-A8C5-ECC9F3942E4B}">
                  <a14:imgProps xmlns:a14="http://schemas.microsoft.com/office/drawing/2010/main">
                    <a14:imgLayer r:embed="rId3">
                      <a14:imgEffect>
                        <a14:colorTemperature colorTemp="7200"/>
                      </a14:imgEffect>
                    </a14:imgLayer>
                  </a14:imgProps>
                </a:ext>
              </a:extLst>
            </a:blip>
            <a:stretch>
              <a:fillRect/>
            </a:stretch>
          </a:blipFill>
        </p:spPr>
        <p:txBody>
          <a:bodyPr wrap="square" lIns="0" tIns="0" rIns="0" bIns="0" rtlCol="0"/>
          <a:lstStyle/>
          <a:p>
            <a:endParaRPr/>
          </a:p>
        </p:txBody>
      </p:sp>
      <p:sp>
        <p:nvSpPr>
          <p:cNvPr id="4" name="TextBox 4"/>
          <p:cNvSpPr txBox="1"/>
          <p:nvPr/>
        </p:nvSpPr>
        <p:spPr>
          <a:xfrm>
            <a:off x="2971800" y="4110580"/>
            <a:ext cx="2479510" cy="2051844"/>
          </a:xfrm>
          <a:prstGeom prst="rect">
            <a:avLst/>
          </a:prstGeom>
        </p:spPr>
        <p:txBody>
          <a:bodyPr wrap="square" lIns="0" tIns="0" rIns="0" bIns="0" rtlCol="0" anchor="t">
            <a:spAutoFit/>
          </a:bodyPr>
          <a:lstStyle/>
          <a:p>
            <a:pPr>
              <a:lnSpc>
                <a:spcPts val="8000"/>
              </a:lnSpc>
            </a:pPr>
            <a:r>
              <a:rPr lang="zh-TW" altLang="en-US" sz="8000" b="1" dirty="0">
                <a:solidFill>
                  <a:srgbClr val="1C1C1C"/>
                </a:solidFill>
                <a:latin typeface="微軟正黑體" panose="020B0604030504040204" pitchFamily="34" charset="-120"/>
                <a:ea typeface="微軟正黑體" panose="020B0604030504040204" pitchFamily="34" charset="-120"/>
              </a:rPr>
              <a:t>研究方法</a:t>
            </a:r>
            <a:endParaRPr lang="en-US" sz="8000" b="1" dirty="0">
              <a:solidFill>
                <a:srgbClr val="1C1C1C"/>
              </a:solidFill>
              <a:latin typeface="微軟正黑體" panose="020B0604030504040204" pitchFamily="34" charset="-120"/>
              <a:ea typeface="微軟正黑體" panose="020B0604030504040204" pitchFamily="34" charset="-120"/>
            </a:endParaRPr>
          </a:p>
        </p:txBody>
      </p:sp>
      <p:sp>
        <p:nvSpPr>
          <p:cNvPr id="6" name="AutoShape 6"/>
          <p:cNvSpPr/>
          <p:nvPr/>
        </p:nvSpPr>
        <p:spPr>
          <a:xfrm>
            <a:off x="1021561" y="9105900"/>
            <a:ext cx="16244877" cy="0"/>
          </a:xfrm>
          <a:prstGeom prst="line">
            <a:avLst/>
          </a:prstGeom>
          <a:ln w="57150" cap="flat">
            <a:solidFill>
              <a:srgbClr val="1C1C1C"/>
            </a:solidFill>
            <a:prstDash val="solid"/>
            <a:headEnd type="none" w="sm" len="sm"/>
            <a:tailEnd type="none" w="sm" len="sm"/>
          </a:ln>
        </p:spPr>
      </p:sp>
      <p:sp>
        <p:nvSpPr>
          <p:cNvPr id="27" name="投影片編號版面配置區 26">
            <a:extLst>
              <a:ext uri="{FF2B5EF4-FFF2-40B4-BE49-F238E27FC236}">
                <a16:creationId xmlns:a16="http://schemas.microsoft.com/office/drawing/2014/main" id="{00E6C665-C5A8-4104-8D66-281386D48C45}"/>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31" name="Freeform 10">
            <a:extLst>
              <a:ext uri="{FF2B5EF4-FFF2-40B4-BE49-F238E27FC236}">
                <a16:creationId xmlns:a16="http://schemas.microsoft.com/office/drawing/2014/main" id="{9F0A497B-7B60-4AB9-BE00-0ED9E89AB02F}"/>
              </a:ext>
            </a:extLst>
          </p:cNvPr>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sp>
      <p:sp>
        <p:nvSpPr>
          <p:cNvPr id="32" name="AutoShape 19">
            <a:extLst>
              <a:ext uri="{FF2B5EF4-FFF2-40B4-BE49-F238E27FC236}">
                <a16:creationId xmlns:a16="http://schemas.microsoft.com/office/drawing/2014/main" id="{CB991C85-020D-41C2-ADEE-6D007D0D6A19}"/>
              </a:ext>
            </a:extLst>
          </p:cNvPr>
          <p:cNvSpPr/>
          <p:nvPr/>
        </p:nvSpPr>
        <p:spPr>
          <a:xfrm flipV="1">
            <a:off x="8165433" y="2171700"/>
            <a:ext cx="3569367" cy="0"/>
          </a:xfrm>
          <a:prstGeom prst="line">
            <a:avLst/>
          </a:prstGeom>
          <a:ln w="50800" cap="flat">
            <a:solidFill>
              <a:srgbClr val="E09132"/>
            </a:solidFill>
            <a:prstDash val="solid"/>
            <a:headEnd type="oval" w="lg" len="lg"/>
            <a:tailEnd type="oval" w="lg" len="lg"/>
          </a:ln>
        </p:spPr>
      </p:sp>
      <p:sp>
        <p:nvSpPr>
          <p:cNvPr id="9" name="文字方塊 8">
            <a:extLst>
              <a:ext uri="{FF2B5EF4-FFF2-40B4-BE49-F238E27FC236}">
                <a16:creationId xmlns:a16="http://schemas.microsoft.com/office/drawing/2014/main" id="{851482EB-215F-43D3-B87D-9128AF4B7031}"/>
              </a:ext>
            </a:extLst>
          </p:cNvPr>
          <p:cNvSpPr txBox="1"/>
          <p:nvPr/>
        </p:nvSpPr>
        <p:spPr>
          <a:xfrm>
            <a:off x="8458200" y="1398852"/>
            <a:ext cx="2781300" cy="707886"/>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研究流程圖</a:t>
            </a:r>
          </a:p>
        </p:txBody>
      </p:sp>
      <p:sp>
        <p:nvSpPr>
          <p:cNvPr id="10" name="文字方塊 9">
            <a:extLst>
              <a:ext uri="{FF2B5EF4-FFF2-40B4-BE49-F238E27FC236}">
                <a16:creationId xmlns:a16="http://schemas.microsoft.com/office/drawing/2014/main" id="{F61A1257-C58B-4C6D-A750-C46C053BF951}"/>
              </a:ext>
            </a:extLst>
          </p:cNvPr>
          <p:cNvSpPr txBox="1"/>
          <p:nvPr/>
        </p:nvSpPr>
        <p:spPr>
          <a:xfrm>
            <a:off x="8141370" y="2830252"/>
            <a:ext cx="5638800" cy="707886"/>
          </a:xfrm>
          <a:prstGeom prst="rect">
            <a:avLst/>
          </a:prstGeom>
          <a:noFill/>
        </p:spPr>
        <p:txBody>
          <a:bodyPr wrap="square" rtlCol="0">
            <a:spAutoFit/>
          </a:bodyPr>
          <a:lstStyle/>
          <a:p>
            <a:pPr marL="176213" indent="96838">
              <a:tabLst>
                <a:tab pos="96838" algn="l"/>
              </a:tabLst>
            </a:pPr>
            <a:r>
              <a:rPr lang="zh-TW" altLang="en-US" sz="4000" b="1" dirty="0">
                <a:latin typeface="微軟正黑體" panose="020B0604030504040204" pitchFamily="34" charset="-120"/>
                <a:ea typeface="微軟正黑體" panose="020B0604030504040204" pitchFamily="34" charset="-120"/>
              </a:rPr>
              <a:t>網路爬蟲與資料前處理</a:t>
            </a:r>
          </a:p>
        </p:txBody>
      </p:sp>
      <p:sp>
        <p:nvSpPr>
          <p:cNvPr id="11" name="文字方塊 10">
            <a:extLst>
              <a:ext uri="{FF2B5EF4-FFF2-40B4-BE49-F238E27FC236}">
                <a16:creationId xmlns:a16="http://schemas.microsoft.com/office/drawing/2014/main" id="{6081E21E-6C05-4BFC-A67C-ABE74540DF7D}"/>
              </a:ext>
            </a:extLst>
          </p:cNvPr>
          <p:cNvSpPr txBox="1"/>
          <p:nvPr/>
        </p:nvSpPr>
        <p:spPr>
          <a:xfrm>
            <a:off x="8458200" y="4328322"/>
            <a:ext cx="8340039" cy="707886"/>
          </a:xfrm>
          <a:prstGeom prst="rect">
            <a:avLst/>
          </a:prstGeom>
          <a:noFill/>
        </p:spPr>
        <p:txBody>
          <a:bodyPr wrap="square" rtlCol="0">
            <a:spAutoFit/>
          </a:bodyPr>
          <a:lstStyle/>
          <a:p>
            <a:r>
              <a:rPr lang="en-US" altLang="zh-TW" sz="4000" b="1" dirty="0">
                <a:latin typeface="微軟正黑體" panose="020B0604030504040204" pitchFamily="34" charset="-120"/>
                <a:ea typeface="微軟正黑體" panose="020B0604030504040204" pitchFamily="34" charset="-120"/>
              </a:rPr>
              <a:t>Word2vec</a:t>
            </a:r>
            <a:r>
              <a:rPr lang="zh-TW" altLang="en-US" sz="4000" b="1" dirty="0">
                <a:latin typeface="微軟正黑體" panose="020B0604030504040204" pitchFamily="34" charset="-120"/>
                <a:ea typeface="微軟正黑體" panose="020B0604030504040204" pitchFamily="34" charset="-120"/>
              </a:rPr>
              <a:t>模型學習與意圖辭典擴充</a:t>
            </a:r>
          </a:p>
        </p:txBody>
      </p:sp>
      <p:sp>
        <p:nvSpPr>
          <p:cNvPr id="12" name="文字方塊 11">
            <a:extLst>
              <a:ext uri="{FF2B5EF4-FFF2-40B4-BE49-F238E27FC236}">
                <a16:creationId xmlns:a16="http://schemas.microsoft.com/office/drawing/2014/main" id="{91A52DCF-C6C7-4408-88FC-E5C6C5970ACF}"/>
              </a:ext>
            </a:extLst>
          </p:cNvPr>
          <p:cNvSpPr txBox="1"/>
          <p:nvPr/>
        </p:nvSpPr>
        <p:spPr>
          <a:xfrm>
            <a:off x="8458200" y="5688582"/>
            <a:ext cx="4876802" cy="707886"/>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意圖分析與情感分析</a:t>
            </a:r>
          </a:p>
        </p:txBody>
      </p:sp>
      <p:sp>
        <p:nvSpPr>
          <p:cNvPr id="13" name="文字方塊 12">
            <a:extLst>
              <a:ext uri="{FF2B5EF4-FFF2-40B4-BE49-F238E27FC236}">
                <a16:creationId xmlns:a16="http://schemas.microsoft.com/office/drawing/2014/main" id="{58145554-6267-4123-A176-E4027E8A8176}"/>
              </a:ext>
            </a:extLst>
          </p:cNvPr>
          <p:cNvSpPr txBox="1"/>
          <p:nvPr/>
        </p:nvSpPr>
        <p:spPr>
          <a:xfrm>
            <a:off x="8458200" y="7104354"/>
            <a:ext cx="4876802" cy="707886"/>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模型建構與預測評估</a:t>
            </a:r>
          </a:p>
        </p:txBody>
      </p:sp>
      <p:sp>
        <p:nvSpPr>
          <p:cNvPr id="14" name="AutoShape 19">
            <a:extLst>
              <a:ext uri="{FF2B5EF4-FFF2-40B4-BE49-F238E27FC236}">
                <a16:creationId xmlns:a16="http://schemas.microsoft.com/office/drawing/2014/main" id="{50C34057-9AE8-4ABB-A41B-70090F40E559}"/>
              </a:ext>
            </a:extLst>
          </p:cNvPr>
          <p:cNvSpPr/>
          <p:nvPr/>
        </p:nvSpPr>
        <p:spPr>
          <a:xfrm flipV="1">
            <a:off x="8193508" y="3665945"/>
            <a:ext cx="5827292" cy="0"/>
          </a:xfrm>
          <a:prstGeom prst="line">
            <a:avLst/>
          </a:prstGeom>
          <a:ln w="50800" cap="flat">
            <a:solidFill>
              <a:srgbClr val="E09132"/>
            </a:solidFill>
            <a:prstDash val="solid"/>
            <a:headEnd type="oval" w="lg" len="lg"/>
            <a:tailEnd type="oval" w="lg" len="lg"/>
          </a:ln>
        </p:spPr>
      </p:sp>
      <p:sp>
        <p:nvSpPr>
          <p:cNvPr id="15" name="AutoShape 19">
            <a:extLst>
              <a:ext uri="{FF2B5EF4-FFF2-40B4-BE49-F238E27FC236}">
                <a16:creationId xmlns:a16="http://schemas.microsoft.com/office/drawing/2014/main" id="{88FDD139-6147-4BE4-AB83-792F897CB11C}"/>
              </a:ext>
            </a:extLst>
          </p:cNvPr>
          <p:cNvSpPr/>
          <p:nvPr/>
        </p:nvSpPr>
        <p:spPr>
          <a:xfrm flipV="1">
            <a:off x="8193508" y="5036208"/>
            <a:ext cx="8799092" cy="0"/>
          </a:xfrm>
          <a:prstGeom prst="line">
            <a:avLst/>
          </a:prstGeom>
          <a:ln w="50800" cap="flat">
            <a:solidFill>
              <a:srgbClr val="E09132"/>
            </a:solidFill>
            <a:prstDash val="solid"/>
            <a:headEnd type="oval" w="lg" len="lg"/>
            <a:tailEnd type="oval" w="lg" len="lg"/>
          </a:ln>
        </p:spPr>
      </p:sp>
      <p:sp>
        <p:nvSpPr>
          <p:cNvPr id="16" name="AutoShape 19">
            <a:extLst>
              <a:ext uri="{FF2B5EF4-FFF2-40B4-BE49-F238E27FC236}">
                <a16:creationId xmlns:a16="http://schemas.microsoft.com/office/drawing/2014/main" id="{4ACCF5A8-1CB3-468E-B058-3F68C34C385A}"/>
              </a:ext>
            </a:extLst>
          </p:cNvPr>
          <p:cNvSpPr/>
          <p:nvPr/>
        </p:nvSpPr>
        <p:spPr>
          <a:xfrm flipV="1">
            <a:off x="8228673" y="6396468"/>
            <a:ext cx="5106329" cy="0"/>
          </a:xfrm>
          <a:prstGeom prst="line">
            <a:avLst/>
          </a:prstGeom>
          <a:ln w="50800" cap="flat">
            <a:solidFill>
              <a:srgbClr val="E09132"/>
            </a:solidFill>
            <a:prstDash val="solid"/>
            <a:headEnd type="oval" w="lg" len="lg"/>
            <a:tailEnd type="oval" w="lg" len="lg"/>
          </a:ln>
        </p:spPr>
      </p:sp>
      <p:sp>
        <p:nvSpPr>
          <p:cNvPr id="17" name="AutoShape 19">
            <a:extLst>
              <a:ext uri="{FF2B5EF4-FFF2-40B4-BE49-F238E27FC236}">
                <a16:creationId xmlns:a16="http://schemas.microsoft.com/office/drawing/2014/main" id="{708D8EBC-1B68-460C-B629-FB6DB681B960}"/>
              </a:ext>
            </a:extLst>
          </p:cNvPr>
          <p:cNvSpPr/>
          <p:nvPr/>
        </p:nvSpPr>
        <p:spPr>
          <a:xfrm flipV="1">
            <a:off x="8228673" y="7812240"/>
            <a:ext cx="5106329" cy="0"/>
          </a:xfrm>
          <a:prstGeom prst="line">
            <a:avLst/>
          </a:prstGeom>
          <a:ln w="50800" cap="flat">
            <a:solidFill>
              <a:srgbClr val="E09132"/>
            </a:solidFill>
            <a:prstDash val="solid"/>
            <a:headEnd type="oval" w="lg" len="lg"/>
            <a:tailEnd type="oval" w="lg" len="lg"/>
          </a:ln>
        </p:spPr>
      </p:sp>
    </p:spTree>
    <p:extLst>
      <p:ext uri="{BB962C8B-B14F-4D97-AF65-F5344CB8AC3E}">
        <p14:creationId xmlns:p14="http://schemas.microsoft.com/office/powerpoint/2010/main" val="2361221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5652</TotalTime>
  <Words>3373</Words>
  <Application>Microsoft Office PowerPoint</Application>
  <PresentationFormat>自訂</PresentationFormat>
  <Paragraphs>269</Paragraphs>
  <Slides>28</Slides>
  <Notes>9</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28</vt:i4>
      </vt:variant>
    </vt:vector>
  </HeadingPairs>
  <TitlesOfParts>
    <vt:vector size="35" baseType="lpstr">
      <vt:lpstr>Calibri</vt:lpstr>
      <vt:lpstr>Arial</vt:lpstr>
      <vt:lpstr>微軟正黑體</vt:lpstr>
      <vt:lpstr>Söhne</vt:lpstr>
      <vt:lpstr>Times New Roman</vt:lpstr>
      <vt:lpstr>Wingdings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Modern Simple &amp; Lined Thesis Defense Presentation</dc:title>
  <cp:lastModifiedBy>鄭鈺均</cp:lastModifiedBy>
  <cp:revision>100</cp:revision>
  <dcterms:created xsi:type="dcterms:W3CDTF">2006-08-16T00:00:00Z</dcterms:created>
  <dcterms:modified xsi:type="dcterms:W3CDTF">2023-07-01T08:08:37Z</dcterms:modified>
  <dc:identifier>DAFmgzptmXc</dc:identifier>
</cp:coreProperties>
</file>